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116" r:id="rId2"/>
    <p:sldId id="1118" r:id="rId3"/>
    <p:sldId id="1117" r:id="rId4"/>
    <p:sldId id="1120" r:id="rId5"/>
    <p:sldId id="1121" r:id="rId6"/>
    <p:sldId id="1122" r:id="rId7"/>
    <p:sldId id="112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40563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15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77553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76239" indent="-24764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1484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0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228594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2pPr>
            <a:lvl3pPr marL="457189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3pPr>
            <a:lvl4pPr marL="685783" indent="-228594">
              <a:spcBef>
                <a:spcPts val="1200"/>
              </a:spcBef>
              <a:buFont typeface="Arial" panose="020B0604020202020204" pitchFamily="34" charset="0"/>
              <a:buChar char="•"/>
              <a:defRPr sz="1600"/>
            </a:lvl4pPr>
            <a:lvl5pPr marL="914377" indent="-228594">
              <a:spcBef>
                <a:spcPts val="1200"/>
              </a:spcBef>
              <a:buFont typeface="Open Sans Light" panose="020B0306030504020204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24845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389661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694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19200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76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62284"/>
            <a:ext cx="5082117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0"/>
            <a:ext cx="5082117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462284"/>
            <a:ext cx="5084232" cy="30777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0"/>
            <a:ext cx="5084232" cy="436883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403157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9471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58843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352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92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446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113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167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82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7222405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21507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5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961685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74540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1403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67730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01862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455831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24594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0830073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52070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765967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516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00134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090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0590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056642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88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5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5"/>
            <a:ext cx="5084064" cy="1339207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5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2647897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195271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8980125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082171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604358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4604358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4604358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1331459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527887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4912134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4912134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4944845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208503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04342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07377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6927007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2982317"/>
            <a:ext cx="3328416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2982317"/>
            <a:ext cx="3328416" cy="1058751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2982317"/>
            <a:ext cx="3328416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49926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01424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290093"/>
            <a:ext cx="5084064" cy="750975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290093"/>
            <a:ext cx="5084064" cy="750975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21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1496062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27599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2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5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2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5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2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5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6903863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78684137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15354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2" y="4667304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0864743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2817197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4890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34580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51548581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69" y="1639788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4" cy="153415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69" y="3886575"/>
            <a:ext cx="355867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7005284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392285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4225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7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349163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5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9134100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2" y="3256992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7768583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429872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21602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4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025464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6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829326" y="1639790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8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633189" y="1639789"/>
            <a:ext cx="1399260" cy="1399260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1" y="3256992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400" i="1"/>
            </a:lvl2pPr>
            <a:lvl3pPr marL="0" indent="0" algn="ctr">
              <a:buNone/>
              <a:defRPr sz="14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8385199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8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400"/>
            </a:lvl2pPr>
            <a:lvl3pPr marL="150813" indent="-150813">
              <a:defRPr sz="1400"/>
            </a:lvl3pPr>
            <a:lvl4pPr marL="401638" indent="-207963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0" y="4980565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1" y="4980565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176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876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5183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36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hyperlink" Target="https://www.facebook.com/" TargetMode="Externa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hyperlink" Target="https://www.linkedin.com/" TargetMode="Externa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hyperlink" Target="https://twitter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8433938" y="6303346"/>
            <a:ext cx="2161276" cy="307777"/>
          </a:xfrm>
          <a:prstGeom prst="rect">
            <a:avLst/>
          </a:prstGeom>
        </p:spPr>
        <p:txBody>
          <a:bodyPr vert="horz" wrap="square" lIns="121920" tIns="60960" rIns="121920" bIns="6096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i9 presentation to Joe Smith</a:t>
            </a: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14963" y="6293087"/>
            <a:ext cx="139424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smtClean="0">
                <a:solidFill>
                  <a:schemeClr val="tx1"/>
                </a:solidFill>
              </a:rPr>
              <a:pPr algn="ctr"/>
              <a:t>‹#›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8075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Oval 15"/>
          <p:cNvSpPr/>
          <p:nvPr/>
        </p:nvSpPr>
        <p:spPr>
          <a:xfrm>
            <a:off x="281861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Rectangle 9"/>
          <p:cNvSpPr/>
          <p:nvPr/>
        </p:nvSpPr>
        <p:spPr>
          <a:xfrm rot="2700000">
            <a:off x="426720" y="6412186"/>
            <a:ext cx="90117" cy="90117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4" name="Oval 13"/>
          <p:cNvSpPr/>
          <p:nvPr/>
        </p:nvSpPr>
        <p:spPr>
          <a:xfrm rot="10800000">
            <a:off x="1154288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" name="Rectangle 9"/>
          <p:cNvSpPr/>
          <p:nvPr/>
        </p:nvSpPr>
        <p:spPr>
          <a:xfrm rot="13500000">
            <a:off x="1252512" y="6412186"/>
            <a:ext cx="90117" cy="90117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Freeform 6"/>
          <p:cNvSpPr>
            <a:spLocks/>
          </p:cNvSpPr>
          <p:nvPr/>
        </p:nvSpPr>
        <p:spPr bwMode="auto">
          <a:xfrm>
            <a:off x="10833553" y="6390365"/>
            <a:ext cx="64135" cy="137803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0" name="Freeform 7"/>
          <p:cNvSpPr>
            <a:spLocks noEditPoints="1"/>
          </p:cNvSpPr>
          <p:nvPr/>
        </p:nvSpPr>
        <p:spPr bwMode="auto">
          <a:xfrm>
            <a:off x="11230723" y="6387435"/>
            <a:ext cx="142220" cy="1365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1" name="Freeform 8"/>
          <p:cNvSpPr>
            <a:spLocks/>
          </p:cNvSpPr>
          <p:nvPr/>
        </p:nvSpPr>
        <p:spPr bwMode="auto">
          <a:xfrm>
            <a:off x="11661065" y="6399834"/>
            <a:ext cx="153964" cy="125761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2" name="Oval 21"/>
          <p:cNvSpPr/>
          <p:nvPr userDrawn="1"/>
        </p:nvSpPr>
        <p:spPr>
          <a:xfrm>
            <a:off x="11135232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23" name="Oval 22"/>
          <p:cNvSpPr/>
          <p:nvPr userDrawn="1"/>
        </p:nvSpPr>
        <p:spPr>
          <a:xfrm>
            <a:off x="10699019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24" name="Oval 23"/>
          <p:cNvSpPr/>
          <p:nvPr userDrawn="1"/>
        </p:nvSpPr>
        <p:spPr>
          <a:xfrm rot="10800000">
            <a:off x="11571445" y="6290644"/>
            <a:ext cx="333200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26" name="Rectangle 25">
            <a:hlinkClick r:id="rId68"/>
          </p:cNvPr>
          <p:cNvSpPr/>
          <p:nvPr userDrawn="1"/>
        </p:nvSpPr>
        <p:spPr>
          <a:xfrm>
            <a:off x="10658932" y="6254517"/>
            <a:ext cx="402336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hlinkClick r:id="rId69"/>
          </p:cNvPr>
          <p:cNvSpPr/>
          <p:nvPr userDrawn="1"/>
        </p:nvSpPr>
        <p:spPr>
          <a:xfrm>
            <a:off x="11092939" y="6254517"/>
            <a:ext cx="402336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hlinkClick r:id="rId70"/>
          </p:cNvPr>
          <p:cNvSpPr/>
          <p:nvPr userDrawn="1"/>
        </p:nvSpPr>
        <p:spPr>
          <a:xfrm>
            <a:off x="11536877" y="6254517"/>
            <a:ext cx="402336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ction Button: Forward or Next 24">
            <a:hlinkClick r:id="" action="ppaction://hlinkshowjump?jump=nextslide" highlightClick="1"/>
          </p:cNvPr>
          <p:cNvSpPr/>
          <p:nvPr userDrawn="1"/>
        </p:nvSpPr>
        <p:spPr>
          <a:xfrm>
            <a:off x="1127078" y="6259096"/>
            <a:ext cx="402336" cy="40233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Action Button: Back or Previous 28">
            <a:hlinkClick r:id="" action="ppaction://hlinkshowjump?jump=previousslide" highlightClick="1"/>
          </p:cNvPr>
          <p:cNvSpPr/>
          <p:nvPr userDrawn="1"/>
        </p:nvSpPr>
        <p:spPr>
          <a:xfrm>
            <a:off x="249959" y="6251322"/>
            <a:ext cx="402336" cy="40233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13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publicdomain/zero/1.0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57849" y="299667"/>
            <a:ext cx="6476301" cy="2862322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3000">
                <a:schemeClr val="bg1"/>
              </a:gs>
              <a:gs pos="69000">
                <a:schemeClr val="accent6">
                  <a:lumMod val="75000"/>
                  <a:alpha val="37000"/>
                </a:schemeClr>
              </a:gs>
              <a:gs pos="97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softEdge rad="304800"/>
          </a:effectLst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Ubuntu" panose="020B0504030602030204" pitchFamily="34" charset="0"/>
              </a:rPr>
              <a:t>Performance Engineering</a:t>
            </a:r>
            <a:br>
              <a:rPr kumimoji="0" lang="en-US" sz="6000" b="0" i="0" u="none" strike="noStrike" kern="1200" cap="none" spc="0" normalizeH="0" baseline="0" noProof="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Ubuntu" panose="020B0504030602030204" pitchFamily="34" charset="0"/>
              </a:rPr>
            </a:br>
            <a:r>
              <a:rPr kumimoji="0" lang="en-US" sz="6000" b="0" i="0" u="none" strike="noStrike" kern="1200" cap="none" spc="0" normalizeH="0" baseline="0" noProof="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Ubuntu" panose="020B0504030602030204" pitchFamily="34" charset="0"/>
              </a:rPr>
              <a:t>Pipelines 101</a:t>
            </a:r>
          </a:p>
        </p:txBody>
      </p:sp>
      <p:sp>
        <p:nvSpPr>
          <p:cNvPr id="4" name="Rectangle 3"/>
          <p:cNvSpPr/>
          <p:nvPr/>
        </p:nvSpPr>
        <p:spPr>
          <a:xfrm>
            <a:off x="302772" y="7209420"/>
            <a:ext cx="8882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Photograph is public domain. License info: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All photos published on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Unsplash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are licensed under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  <a:hlinkClick r:id="rId3"/>
              </a:rPr>
              <a:t>Creative Commons Zero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which means you can copy, modify, distribute and use the photos for free, including commercial purposes, without asking permission from or providing attribution to the photographer or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Unsplash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.</a:t>
            </a:r>
          </a:p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CREATIVE COMMONS ZERO: http://creativecommons.org/publicdomain/zero/1.0/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CC3A8-6E36-4B30-A58B-8E83A5E045A7}"/>
              </a:ext>
            </a:extLst>
          </p:cNvPr>
          <p:cNvSpPr txBox="1"/>
          <p:nvPr/>
        </p:nvSpPr>
        <p:spPr>
          <a:xfrm>
            <a:off x="-196964" y="6122929"/>
            <a:ext cx="3559729" cy="523220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Ubuntu" panose="020B0504030602030204" pitchFamily="34" charset="0"/>
              </a:rPr>
              <a:t>Stuart Henderson</a:t>
            </a:r>
          </a:p>
        </p:txBody>
      </p:sp>
    </p:spTree>
    <p:extLst>
      <p:ext uri="{BB962C8B-B14F-4D97-AF65-F5344CB8AC3E}">
        <p14:creationId xmlns:p14="http://schemas.microsoft.com/office/powerpoint/2010/main" val="4257197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276272D3-69BC-439C-BE34-64622E421400}"/>
              </a:ext>
            </a:extLst>
          </p:cNvPr>
          <p:cNvSpPr/>
          <p:nvPr/>
        </p:nvSpPr>
        <p:spPr>
          <a:xfrm rot="5400000">
            <a:off x="8015168" y="3960487"/>
            <a:ext cx="2135583" cy="2169316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Components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What are we testing on?</a:t>
            </a:r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136BF926-C18D-4824-8462-68D339B8B0B3}"/>
              </a:ext>
            </a:extLst>
          </p:cNvPr>
          <p:cNvSpPr/>
          <p:nvPr/>
        </p:nvSpPr>
        <p:spPr>
          <a:xfrm rot="19800000">
            <a:off x="7886186" y="423832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3F30F4F-9A9F-4917-B428-ACB8355E221E}"/>
              </a:ext>
            </a:extLst>
          </p:cNvPr>
          <p:cNvSpPr/>
          <p:nvPr/>
        </p:nvSpPr>
        <p:spPr>
          <a:xfrm rot="5400000">
            <a:off x="5809177" y="3951698"/>
            <a:ext cx="2135583" cy="21868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Dependencies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Everything else in order?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2D0249B5-88A0-4740-9BDC-5679D759F4CE}"/>
              </a:ext>
            </a:extLst>
          </p:cNvPr>
          <p:cNvSpPr/>
          <p:nvPr/>
        </p:nvSpPr>
        <p:spPr>
          <a:xfrm rot="1800000">
            <a:off x="6832768" y="4236432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B4ADEDD6-9F99-4704-B027-55D719628DED}"/>
              </a:ext>
            </a:extLst>
          </p:cNvPr>
          <p:cNvSpPr/>
          <p:nvPr/>
        </p:nvSpPr>
        <p:spPr>
          <a:xfrm rot="5400000">
            <a:off x="7868497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Trigger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Need to run test</a:t>
            </a:r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BC1779F4-234F-4232-9C51-812F5685982D}"/>
              </a:ext>
            </a:extLst>
          </p:cNvPr>
          <p:cNvSpPr/>
          <p:nvPr/>
        </p:nvSpPr>
        <p:spPr>
          <a:xfrm rot="12600000" flipH="1">
            <a:off x="7886186" y="239754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FDC33FBF-B6ED-49AD-93CF-5B1E0D631599}"/>
              </a:ext>
            </a:extLst>
          </p:cNvPr>
          <p:cNvSpPr/>
          <p:nvPr/>
        </p:nvSpPr>
        <p:spPr>
          <a:xfrm rot="5400000">
            <a:off x="5973970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Execute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Run the test</a:t>
            </a: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A79FBADD-2542-4AC7-9D45-3EB8AE3451C1}"/>
              </a:ext>
            </a:extLst>
          </p:cNvPr>
          <p:cNvSpPr/>
          <p:nvPr/>
        </p:nvSpPr>
        <p:spPr>
          <a:xfrm rot="9000000" flipH="1">
            <a:off x="6832768" y="2395651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7FC959B-5878-4B3E-A4A4-1939B8965584}"/>
              </a:ext>
            </a:extLst>
          </p:cNvPr>
          <p:cNvSpPr/>
          <p:nvPr/>
        </p:nvSpPr>
        <p:spPr>
          <a:xfrm rot="5400000">
            <a:off x="8752677" y="2388095"/>
            <a:ext cx="2135583" cy="2006081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Environment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Is the environment available?</a:t>
            </a:r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8B2B7DA3-97A2-4CDE-8759-246FDB6C63E5}"/>
              </a:ext>
            </a:extLst>
          </p:cNvPr>
          <p:cNvSpPr/>
          <p:nvPr/>
        </p:nvSpPr>
        <p:spPr>
          <a:xfrm rot="16200000" flipH="1">
            <a:off x="8396259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F3B9C546-4C80-4793-AE5F-41B36D98D450}"/>
              </a:ext>
            </a:extLst>
          </p:cNvPr>
          <p:cNvSpPr/>
          <p:nvPr/>
        </p:nvSpPr>
        <p:spPr>
          <a:xfrm rot="5400000">
            <a:off x="5040145" y="246648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b="1" dirty="0">
                <a:solidFill>
                  <a:schemeClr val="tx1"/>
                </a:solidFill>
                <a:latin typeface="Ubuntu" panose="020B0504030602030204" pitchFamily="34" charset="0"/>
              </a:rPr>
              <a:t>Test Code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>
                <a:solidFill>
                  <a:schemeClr val="tx1"/>
                </a:solidFill>
                <a:latin typeface="Ubuntu" panose="020B0504030602030204" pitchFamily="34" charset="0"/>
              </a:rPr>
              <a:t>Latest test available?</a:t>
            </a:r>
          </a:p>
        </p:txBody>
      </p:sp>
      <p:sp>
        <p:nvSpPr>
          <p:cNvPr id="13" name="Trapezoid 12">
            <a:extLst>
              <a:ext uri="{FF2B5EF4-FFF2-40B4-BE49-F238E27FC236}">
                <a16:creationId xmlns:a16="http://schemas.microsoft.com/office/drawing/2014/main" id="{5D4EBD68-87EF-48DE-8D2B-52B22F348310}"/>
              </a:ext>
            </a:extLst>
          </p:cNvPr>
          <p:cNvSpPr/>
          <p:nvPr/>
        </p:nvSpPr>
        <p:spPr>
          <a:xfrm rot="5400000" flipH="1">
            <a:off x="6323995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6DD5AC1D-B8A0-4FBA-9E23-A1FC05277683}"/>
              </a:ext>
            </a:extLst>
          </p:cNvPr>
          <p:cNvSpPr/>
          <p:nvPr/>
        </p:nvSpPr>
        <p:spPr>
          <a:xfrm rot="5400000">
            <a:off x="5733644" y="882045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06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8C89102-53F7-419A-A9B8-578E7F379C2C}"/>
              </a:ext>
            </a:extLst>
          </p:cNvPr>
          <p:cNvSpPr/>
          <p:nvPr/>
        </p:nvSpPr>
        <p:spPr>
          <a:xfrm rot="5400000">
            <a:off x="9474426" y="87802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01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1A434D01-CF34-46CD-9BE6-AF9FCC9996F0}"/>
              </a:ext>
            </a:extLst>
          </p:cNvPr>
          <p:cNvSpPr/>
          <p:nvPr/>
        </p:nvSpPr>
        <p:spPr>
          <a:xfrm rot="5400000">
            <a:off x="10411852" y="2524217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02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8F24F475-5199-4FB4-A617-B416FF9EDC41}"/>
              </a:ext>
            </a:extLst>
          </p:cNvPr>
          <p:cNvSpPr/>
          <p:nvPr/>
        </p:nvSpPr>
        <p:spPr>
          <a:xfrm rot="5400000">
            <a:off x="9807323" y="5557284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03</a:t>
            </a: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2F83BE53-1363-49B2-84CD-FF490F70504C}"/>
              </a:ext>
            </a:extLst>
          </p:cNvPr>
          <p:cNvSpPr/>
          <p:nvPr/>
        </p:nvSpPr>
        <p:spPr>
          <a:xfrm rot="5400000">
            <a:off x="5425738" y="5557284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04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F28A16C-4D29-42DC-B1B7-C0B33837622D}"/>
              </a:ext>
            </a:extLst>
          </p:cNvPr>
          <p:cNvSpPr/>
          <p:nvPr/>
        </p:nvSpPr>
        <p:spPr>
          <a:xfrm rot="5400000">
            <a:off x="4800115" y="2524219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  <a:latin typeface="Ubuntu" panose="020B0504030602030204" pitchFamily="34" charset="0"/>
              </a:rPr>
              <a:t>05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D8C7E436-FB71-4DD1-98E1-AD7FB1BCADCC}"/>
              </a:ext>
            </a:extLst>
          </p:cNvPr>
          <p:cNvSpPr/>
          <p:nvPr/>
        </p:nvSpPr>
        <p:spPr>
          <a:xfrm rot="5400000">
            <a:off x="1662732" y="2557820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7DD1864B-5C6D-48F9-BC1C-74C54817EB6B}"/>
              </a:ext>
            </a:extLst>
          </p:cNvPr>
          <p:cNvSpPr/>
          <p:nvPr/>
        </p:nvSpPr>
        <p:spPr>
          <a:xfrm rot="5400000">
            <a:off x="1662732" y="364299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D9DC4572-5F32-4C75-B1B1-2D78EE6FF88C}"/>
              </a:ext>
            </a:extLst>
          </p:cNvPr>
          <p:cNvSpPr/>
          <p:nvPr/>
        </p:nvSpPr>
        <p:spPr>
          <a:xfrm rot="5400000">
            <a:off x="1970279" y="3100409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3" name="Hexagon 22">
            <a:extLst>
              <a:ext uri="{FF2B5EF4-FFF2-40B4-BE49-F238E27FC236}">
                <a16:creationId xmlns:a16="http://schemas.microsoft.com/office/drawing/2014/main" id="{8F1E625C-84FC-421A-8096-A850F6BFD094}"/>
              </a:ext>
            </a:extLst>
          </p:cNvPr>
          <p:cNvSpPr/>
          <p:nvPr/>
        </p:nvSpPr>
        <p:spPr>
          <a:xfrm rot="5400000">
            <a:off x="1970279" y="418558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7C50C3-5053-4F32-AB5D-4E31AD35370A}"/>
              </a:ext>
            </a:extLst>
          </p:cNvPr>
          <p:cNvSpPr/>
          <p:nvPr/>
        </p:nvSpPr>
        <p:spPr>
          <a:xfrm>
            <a:off x="2388072" y="2708746"/>
            <a:ext cx="2047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Trigger to run a test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7C5B654-28EC-46EC-845B-7D8F27016491}"/>
              </a:ext>
            </a:extLst>
          </p:cNvPr>
          <p:cNvSpPr/>
          <p:nvPr/>
        </p:nvSpPr>
        <p:spPr>
          <a:xfrm>
            <a:off x="2695619" y="3249412"/>
            <a:ext cx="22124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Check environment(s)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0FED66-BD20-4EDD-807C-9BF3E84306E5}"/>
              </a:ext>
            </a:extLst>
          </p:cNvPr>
          <p:cNvSpPr/>
          <p:nvPr/>
        </p:nvSpPr>
        <p:spPr>
          <a:xfrm>
            <a:off x="2388072" y="3790079"/>
            <a:ext cx="20858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Check component(s)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0C5546-B084-4514-A2DB-C823A05C8597}"/>
              </a:ext>
            </a:extLst>
          </p:cNvPr>
          <p:cNvSpPr/>
          <p:nvPr/>
        </p:nvSpPr>
        <p:spPr>
          <a:xfrm>
            <a:off x="2695618" y="4330746"/>
            <a:ext cx="29161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Check test(s) &amp; dependencies</a:t>
            </a: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9D03C94C-3FFC-4380-9AAA-21214558B0E9}"/>
              </a:ext>
            </a:extLst>
          </p:cNvPr>
          <p:cNvSpPr/>
          <p:nvPr/>
        </p:nvSpPr>
        <p:spPr>
          <a:xfrm rot="5400000">
            <a:off x="1662732" y="4728177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F73B7B16-F8B8-47DC-873F-2096C28CF434}"/>
              </a:ext>
            </a:extLst>
          </p:cNvPr>
          <p:cNvSpPr/>
          <p:nvPr/>
        </p:nvSpPr>
        <p:spPr>
          <a:xfrm rot="5400000">
            <a:off x="1970279" y="5270765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AD71AF-C0D5-45C5-846A-6F18F2D1B8E3}"/>
              </a:ext>
            </a:extLst>
          </p:cNvPr>
          <p:cNvSpPr/>
          <p:nvPr/>
        </p:nvSpPr>
        <p:spPr>
          <a:xfrm>
            <a:off x="2388071" y="4871412"/>
            <a:ext cx="9669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Run test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140A360-E40B-4591-8F4C-6F5B123068E1}"/>
              </a:ext>
            </a:extLst>
          </p:cNvPr>
          <p:cNvSpPr/>
          <p:nvPr/>
        </p:nvSpPr>
        <p:spPr>
          <a:xfrm>
            <a:off x="2695618" y="5412080"/>
            <a:ext cx="17379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Ubuntu" panose="020B0504030602030204" pitchFamily="34" charset="0"/>
              </a:rPr>
              <a:t>Post test actions</a:t>
            </a:r>
          </a:p>
        </p:txBody>
      </p:sp>
      <p:sp>
        <p:nvSpPr>
          <p:cNvPr id="32" name="Title 78">
            <a:extLst>
              <a:ext uri="{FF2B5EF4-FFF2-40B4-BE49-F238E27FC236}">
                <a16:creationId xmlns:a16="http://schemas.microsoft.com/office/drawing/2014/main" id="{AEB15E16-ADA1-4499-85B5-823ED985D01C}"/>
              </a:ext>
            </a:extLst>
          </p:cNvPr>
          <p:cNvSpPr txBox="1">
            <a:spLocks/>
          </p:cNvSpPr>
          <p:nvPr/>
        </p:nvSpPr>
        <p:spPr>
          <a:xfrm>
            <a:off x="438464" y="167497"/>
            <a:ext cx="5262540" cy="554479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Ubuntu" panose="020B0504030602030204" pitchFamily="34" charset="0"/>
              </a:rPr>
              <a:t>Manual Test Execution Lifecycle</a:t>
            </a:r>
          </a:p>
        </p:txBody>
      </p:sp>
      <p:sp>
        <p:nvSpPr>
          <p:cNvPr id="33" name="Text Placeholder 79">
            <a:extLst>
              <a:ext uri="{FF2B5EF4-FFF2-40B4-BE49-F238E27FC236}">
                <a16:creationId xmlns:a16="http://schemas.microsoft.com/office/drawing/2014/main" id="{E2C7F7F4-1A37-4A17-8827-9D3ACA184A7E}"/>
              </a:ext>
            </a:extLst>
          </p:cNvPr>
          <p:cNvSpPr txBox="1">
            <a:spLocks/>
          </p:cNvSpPr>
          <p:nvPr/>
        </p:nvSpPr>
        <p:spPr>
          <a:xfrm>
            <a:off x="448355" y="610615"/>
            <a:ext cx="4376600" cy="1621895"/>
          </a:xfrm>
          <a:prstGeom prst="rect">
            <a:avLst/>
          </a:prstGeom>
        </p:spPr>
        <p:txBody>
          <a:bodyPr/>
          <a:lstStyle>
            <a:lvl1pPr marL="2285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800" spc="-13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9306" indent="-230712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900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6494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5089" indent="-228594" algn="l" defTabSz="121917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600" kern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Ubuntu" panose="020B0504030602030204" pitchFamily="34" charset="0"/>
              </a:rPr>
              <a:t>Time and labour intensive</a:t>
            </a:r>
          </a:p>
          <a:p>
            <a:r>
              <a:rPr lang="en-US" dirty="0">
                <a:latin typeface="Ubuntu" panose="020B0504030602030204" pitchFamily="34" charset="0"/>
              </a:rPr>
              <a:t>Slow</a:t>
            </a:r>
          </a:p>
          <a:p>
            <a:r>
              <a:rPr lang="en-US" dirty="0">
                <a:latin typeface="Ubuntu" panose="020B0504030602030204" pitchFamily="34" charset="0"/>
              </a:rPr>
              <a:t>Error prone</a:t>
            </a:r>
          </a:p>
          <a:p>
            <a:r>
              <a:rPr lang="en-US" dirty="0">
                <a:latin typeface="Ubuntu" panose="020B0504030602030204" pitchFamily="34" charset="0"/>
              </a:rPr>
              <a:t>Variable according to the humans</a:t>
            </a:r>
          </a:p>
          <a:p>
            <a:endParaRPr lang="en-US" dirty="0">
              <a:latin typeface="Ubuntu" panose="020B0504030602030204" pitchFamily="34" charset="0"/>
            </a:endParaRPr>
          </a:p>
        </p:txBody>
      </p:sp>
      <p:sp>
        <p:nvSpPr>
          <p:cNvPr id="34" name="Freeform 147">
            <a:extLst>
              <a:ext uri="{FF2B5EF4-FFF2-40B4-BE49-F238E27FC236}">
                <a16:creationId xmlns:a16="http://schemas.microsoft.com/office/drawing/2014/main" id="{33F8B313-04BC-4E6D-85D2-734353D1C9CB}"/>
              </a:ext>
            </a:extLst>
          </p:cNvPr>
          <p:cNvSpPr>
            <a:spLocks noEditPoints="1"/>
          </p:cNvSpPr>
          <p:nvPr/>
        </p:nvSpPr>
        <p:spPr bwMode="auto">
          <a:xfrm>
            <a:off x="5921463" y="2692080"/>
            <a:ext cx="372944" cy="47108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35" name="Freeform 41">
            <a:extLst>
              <a:ext uri="{FF2B5EF4-FFF2-40B4-BE49-F238E27FC236}">
                <a16:creationId xmlns:a16="http://schemas.microsoft.com/office/drawing/2014/main" id="{7631C0DD-C204-4AD2-8459-E3D04BA24DC7}"/>
              </a:ext>
            </a:extLst>
          </p:cNvPr>
          <p:cNvSpPr>
            <a:spLocks noEditPoints="1"/>
          </p:cNvSpPr>
          <p:nvPr/>
        </p:nvSpPr>
        <p:spPr bwMode="auto">
          <a:xfrm>
            <a:off x="6865407" y="4380368"/>
            <a:ext cx="352707" cy="427411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36" name="Freeform 17">
            <a:extLst>
              <a:ext uri="{FF2B5EF4-FFF2-40B4-BE49-F238E27FC236}">
                <a16:creationId xmlns:a16="http://schemas.microsoft.com/office/drawing/2014/main" id="{5BA80A84-A71B-4624-B2D4-EB8AF4A9E880}"/>
              </a:ext>
            </a:extLst>
          </p:cNvPr>
          <p:cNvSpPr>
            <a:spLocks noEditPoints="1"/>
          </p:cNvSpPr>
          <p:nvPr/>
        </p:nvSpPr>
        <p:spPr bwMode="auto">
          <a:xfrm>
            <a:off x="6815870" y="1024451"/>
            <a:ext cx="451781" cy="442371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37" name="Freeform 33">
            <a:extLst>
              <a:ext uri="{FF2B5EF4-FFF2-40B4-BE49-F238E27FC236}">
                <a16:creationId xmlns:a16="http://schemas.microsoft.com/office/drawing/2014/main" id="{4DFF7665-9DF2-44A0-8F4C-5494A2DE9F1C}"/>
              </a:ext>
            </a:extLst>
          </p:cNvPr>
          <p:cNvSpPr>
            <a:spLocks noEditPoints="1"/>
          </p:cNvSpPr>
          <p:nvPr/>
        </p:nvSpPr>
        <p:spPr bwMode="auto">
          <a:xfrm>
            <a:off x="7584387" y="2521166"/>
            <a:ext cx="790100" cy="772972"/>
          </a:xfrm>
          <a:custGeom>
            <a:avLst/>
            <a:gdLst>
              <a:gd name="T0" fmla="*/ 352 w 847"/>
              <a:gd name="T1" fmla="*/ 452 h 903"/>
              <a:gd name="T2" fmla="*/ 495 w 847"/>
              <a:gd name="T3" fmla="*/ 452 h 903"/>
              <a:gd name="T4" fmla="*/ 423 w 847"/>
              <a:gd name="T5" fmla="*/ 495 h 903"/>
              <a:gd name="T6" fmla="*/ 423 w 847"/>
              <a:gd name="T7" fmla="*/ 409 h 903"/>
              <a:gd name="T8" fmla="*/ 423 w 847"/>
              <a:gd name="T9" fmla="*/ 495 h 903"/>
              <a:gd name="T10" fmla="*/ 814 w 847"/>
              <a:gd name="T11" fmla="*/ 226 h 903"/>
              <a:gd name="T12" fmla="*/ 559 w 847"/>
              <a:gd name="T13" fmla="*/ 217 h 903"/>
              <a:gd name="T14" fmla="*/ 288 w 847"/>
              <a:gd name="T15" fmla="*/ 217 h 903"/>
              <a:gd name="T16" fmla="*/ 33 w 847"/>
              <a:gd name="T17" fmla="*/ 226 h 903"/>
              <a:gd name="T18" fmla="*/ 94 w 847"/>
              <a:gd name="T19" fmla="*/ 509 h 903"/>
              <a:gd name="T20" fmla="*/ 129 w 847"/>
              <a:gd name="T21" fmla="*/ 717 h 903"/>
              <a:gd name="T22" fmla="*/ 423 w 847"/>
              <a:gd name="T23" fmla="*/ 903 h 903"/>
              <a:gd name="T24" fmla="*/ 717 w 847"/>
              <a:gd name="T25" fmla="*/ 717 h 903"/>
              <a:gd name="T26" fmla="*/ 814 w 847"/>
              <a:gd name="T27" fmla="*/ 677 h 903"/>
              <a:gd name="T28" fmla="*/ 129 w 847"/>
              <a:gd name="T29" fmla="*/ 689 h 903"/>
              <a:gd name="T30" fmla="*/ 57 w 847"/>
              <a:gd name="T31" fmla="*/ 663 h 903"/>
              <a:gd name="T32" fmla="*/ 174 w 847"/>
              <a:gd name="T33" fmla="*/ 471 h 903"/>
              <a:gd name="T34" fmla="*/ 283 w 847"/>
              <a:gd name="T35" fmla="*/ 658 h 903"/>
              <a:gd name="T36" fmla="*/ 267 w 847"/>
              <a:gd name="T37" fmla="*/ 505 h 903"/>
              <a:gd name="T38" fmla="*/ 267 w 847"/>
              <a:gd name="T39" fmla="*/ 399 h 903"/>
              <a:gd name="T40" fmla="*/ 267 w 847"/>
              <a:gd name="T41" fmla="*/ 505 h 903"/>
              <a:gd name="T42" fmla="*/ 175 w 847"/>
              <a:gd name="T43" fmla="*/ 433 h 903"/>
              <a:gd name="T44" fmla="*/ 129 w 847"/>
              <a:gd name="T45" fmla="*/ 215 h 903"/>
              <a:gd name="T46" fmla="*/ 269 w 847"/>
              <a:gd name="T47" fmla="*/ 362 h 903"/>
              <a:gd name="T48" fmla="*/ 502 w 847"/>
              <a:gd name="T49" fmla="*/ 315 h 903"/>
              <a:gd name="T50" fmla="*/ 537 w 847"/>
              <a:gd name="T51" fmla="*/ 255 h 903"/>
              <a:gd name="T52" fmla="*/ 423 w 847"/>
              <a:gd name="T53" fmla="*/ 29 h 903"/>
              <a:gd name="T54" fmla="*/ 423 w 847"/>
              <a:gd name="T55" fmla="*/ 273 h 903"/>
              <a:gd name="T56" fmla="*/ 423 w 847"/>
              <a:gd name="T57" fmla="*/ 29 h 903"/>
              <a:gd name="T58" fmla="*/ 391 w 847"/>
              <a:gd name="T59" fmla="*/ 290 h 903"/>
              <a:gd name="T60" fmla="*/ 299 w 847"/>
              <a:gd name="T61" fmla="*/ 343 h 903"/>
              <a:gd name="T62" fmla="*/ 299 w 847"/>
              <a:gd name="T63" fmla="*/ 561 h 903"/>
              <a:gd name="T64" fmla="*/ 391 w 847"/>
              <a:gd name="T65" fmla="*/ 614 h 903"/>
              <a:gd name="T66" fmla="*/ 299 w 847"/>
              <a:gd name="T67" fmla="*/ 561 h 903"/>
              <a:gd name="T68" fmla="*/ 315 w 847"/>
              <a:gd name="T69" fmla="*/ 677 h 903"/>
              <a:gd name="T70" fmla="*/ 532 w 847"/>
              <a:gd name="T71" fmla="*/ 677 h 903"/>
              <a:gd name="T72" fmla="*/ 537 w 847"/>
              <a:gd name="T73" fmla="*/ 648 h 903"/>
              <a:gd name="T74" fmla="*/ 502 w 847"/>
              <a:gd name="T75" fmla="*/ 588 h 903"/>
              <a:gd name="T76" fmla="*/ 537 w 847"/>
              <a:gd name="T77" fmla="*/ 648 h 903"/>
              <a:gd name="T78" fmla="*/ 488 w 847"/>
              <a:gd name="T79" fmla="*/ 563 h 903"/>
              <a:gd name="T80" fmla="*/ 359 w 847"/>
              <a:gd name="T81" fmla="*/ 563 h 903"/>
              <a:gd name="T82" fmla="*/ 294 w 847"/>
              <a:gd name="T83" fmla="*/ 452 h 903"/>
              <a:gd name="T84" fmla="*/ 359 w 847"/>
              <a:gd name="T85" fmla="*/ 340 h 903"/>
              <a:gd name="T86" fmla="*/ 488 w 847"/>
              <a:gd name="T87" fmla="*/ 340 h 903"/>
              <a:gd name="T88" fmla="*/ 552 w 847"/>
              <a:gd name="T89" fmla="*/ 452 h 903"/>
              <a:gd name="T90" fmla="*/ 717 w 847"/>
              <a:gd name="T91" fmla="*/ 215 h 903"/>
              <a:gd name="T92" fmla="*/ 672 w 847"/>
              <a:gd name="T93" fmla="*/ 433 h 903"/>
              <a:gd name="T94" fmla="*/ 564 w 847"/>
              <a:gd name="T95" fmla="*/ 245 h 903"/>
              <a:gd name="T96" fmla="*/ 580 w 847"/>
              <a:gd name="T97" fmla="*/ 399 h 903"/>
              <a:gd name="T98" fmla="*/ 580 w 847"/>
              <a:gd name="T99" fmla="*/ 505 h 903"/>
              <a:gd name="T100" fmla="*/ 580 w 847"/>
              <a:gd name="T101" fmla="*/ 399 h 903"/>
              <a:gd name="T102" fmla="*/ 717 w 847"/>
              <a:gd name="T103" fmla="*/ 689 h 903"/>
              <a:gd name="T104" fmla="*/ 564 w 847"/>
              <a:gd name="T105" fmla="*/ 658 h 903"/>
              <a:gd name="T106" fmla="*/ 672 w 847"/>
              <a:gd name="T107" fmla="*/ 47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47" h="903">
                <a:moveTo>
                  <a:pt x="423" y="380"/>
                </a:moveTo>
                <a:cubicBezTo>
                  <a:pt x="384" y="380"/>
                  <a:pt x="352" y="412"/>
                  <a:pt x="352" y="452"/>
                </a:cubicBezTo>
                <a:cubicBezTo>
                  <a:pt x="352" y="491"/>
                  <a:pt x="384" y="523"/>
                  <a:pt x="423" y="523"/>
                </a:cubicBezTo>
                <a:cubicBezTo>
                  <a:pt x="463" y="523"/>
                  <a:pt x="495" y="491"/>
                  <a:pt x="495" y="452"/>
                </a:cubicBezTo>
                <a:cubicBezTo>
                  <a:pt x="495" y="412"/>
                  <a:pt x="463" y="380"/>
                  <a:pt x="423" y="380"/>
                </a:cubicBezTo>
                <a:close/>
                <a:moveTo>
                  <a:pt x="423" y="495"/>
                </a:moveTo>
                <a:cubicBezTo>
                  <a:pt x="400" y="495"/>
                  <a:pt x="380" y="475"/>
                  <a:pt x="380" y="452"/>
                </a:cubicBezTo>
                <a:cubicBezTo>
                  <a:pt x="380" y="428"/>
                  <a:pt x="400" y="409"/>
                  <a:pt x="423" y="409"/>
                </a:cubicBezTo>
                <a:cubicBezTo>
                  <a:pt x="447" y="409"/>
                  <a:pt x="466" y="428"/>
                  <a:pt x="466" y="452"/>
                </a:cubicBezTo>
                <a:cubicBezTo>
                  <a:pt x="466" y="475"/>
                  <a:pt x="447" y="495"/>
                  <a:pt x="423" y="495"/>
                </a:cubicBezTo>
                <a:close/>
                <a:moveTo>
                  <a:pt x="695" y="452"/>
                </a:moveTo>
                <a:cubicBezTo>
                  <a:pt x="789" y="368"/>
                  <a:pt x="847" y="282"/>
                  <a:pt x="814" y="226"/>
                </a:cubicBezTo>
                <a:cubicBezTo>
                  <a:pt x="804" y="208"/>
                  <a:pt x="778" y="186"/>
                  <a:pt x="717" y="186"/>
                </a:cubicBezTo>
                <a:cubicBezTo>
                  <a:pt x="674" y="186"/>
                  <a:pt x="619" y="197"/>
                  <a:pt x="559" y="217"/>
                </a:cubicBezTo>
                <a:cubicBezTo>
                  <a:pt x="534" y="93"/>
                  <a:pt x="488" y="0"/>
                  <a:pt x="423" y="0"/>
                </a:cubicBezTo>
                <a:cubicBezTo>
                  <a:pt x="359" y="0"/>
                  <a:pt x="313" y="93"/>
                  <a:pt x="288" y="217"/>
                </a:cubicBezTo>
                <a:cubicBezTo>
                  <a:pt x="228" y="197"/>
                  <a:pt x="173" y="186"/>
                  <a:pt x="129" y="186"/>
                </a:cubicBezTo>
                <a:cubicBezTo>
                  <a:pt x="68" y="186"/>
                  <a:pt x="43" y="208"/>
                  <a:pt x="33" y="226"/>
                </a:cubicBezTo>
                <a:cubicBezTo>
                  <a:pt x="0" y="282"/>
                  <a:pt x="58" y="368"/>
                  <a:pt x="152" y="452"/>
                </a:cubicBezTo>
                <a:cubicBezTo>
                  <a:pt x="131" y="471"/>
                  <a:pt x="111" y="490"/>
                  <a:pt x="94" y="509"/>
                </a:cubicBezTo>
                <a:cubicBezTo>
                  <a:pt x="31" y="580"/>
                  <a:pt x="10" y="638"/>
                  <a:pt x="32" y="677"/>
                </a:cubicBezTo>
                <a:cubicBezTo>
                  <a:pt x="43" y="696"/>
                  <a:pt x="68" y="717"/>
                  <a:pt x="129" y="717"/>
                </a:cubicBezTo>
                <a:cubicBezTo>
                  <a:pt x="173" y="717"/>
                  <a:pt x="228" y="706"/>
                  <a:pt x="288" y="686"/>
                </a:cubicBezTo>
                <a:cubicBezTo>
                  <a:pt x="313" y="810"/>
                  <a:pt x="359" y="903"/>
                  <a:pt x="423" y="903"/>
                </a:cubicBezTo>
                <a:cubicBezTo>
                  <a:pt x="488" y="903"/>
                  <a:pt x="534" y="810"/>
                  <a:pt x="559" y="686"/>
                </a:cubicBezTo>
                <a:cubicBezTo>
                  <a:pt x="619" y="706"/>
                  <a:pt x="674" y="717"/>
                  <a:pt x="717" y="717"/>
                </a:cubicBezTo>
                <a:cubicBezTo>
                  <a:pt x="717" y="717"/>
                  <a:pt x="717" y="717"/>
                  <a:pt x="717" y="717"/>
                </a:cubicBezTo>
                <a:cubicBezTo>
                  <a:pt x="778" y="717"/>
                  <a:pt x="804" y="696"/>
                  <a:pt x="814" y="677"/>
                </a:cubicBezTo>
                <a:cubicBezTo>
                  <a:pt x="847" y="621"/>
                  <a:pt x="789" y="535"/>
                  <a:pt x="695" y="452"/>
                </a:cubicBezTo>
                <a:close/>
                <a:moveTo>
                  <a:pt x="129" y="689"/>
                </a:moveTo>
                <a:cubicBezTo>
                  <a:pt x="129" y="689"/>
                  <a:pt x="129" y="689"/>
                  <a:pt x="129" y="689"/>
                </a:cubicBezTo>
                <a:cubicBezTo>
                  <a:pt x="103" y="689"/>
                  <a:pt x="70" y="684"/>
                  <a:pt x="57" y="663"/>
                </a:cubicBezTo>
                <a:cubicBezTo>
                  <a:pt x="42" y="636"/>
                  <a:pt x="64" y="586"/>
                  <a:pt x="116" y="528"/>
                </a:cubicBezTo>
                <a:cubicBezTo>
                  <a:pt x="133" y="509"/>
                  <a:pt x="153" y="490"/>
                  <a:pt x="174" y="471"/>
                </a:cubicBezTo>
                <a:cubicBezTo>
                  <a:pt x="204" y="495"/>
                  <a:pt x="235" y="518"/>
                  <a:pt x="269" y="541"/>
                </a:cubicBezTo>
                <a:cubicBezTo>
                  <a:pt x="272" y="581"/>
                  <a:pt x="276" y="621"/>
                  <a:pt x="283" y="658"/>
                </a:cubicBezTo>
                <a:cubicBezTo>
                  <a:pt x="224" y="678"/>
                  <a:pt x="171" y="689"/>
                  <a:pt x="129" y="689"/>
                </a:cubicBezTo>
                <a:close/>
                <a:moveTo>
                  <a:pt x="267" y="505"/>
                </a:moveTo>
                <a:cubicBezTo>
                  <a:pt x="241" y="487"/>
                  <a:pt x="218" y="469"/>
                  <a:pt x="197" y="452"/>
                </a:cubicBezTo>
                <a:cubicBezTo>
                  <a:pt x="218" y="434"/>
                  <a:pt x="242" y="416"/>
                  <a:pt x="267" y="399"/>
                </a:cubicBezTo>
                <a:cubicBezTo>
                  <a:pt x="266" y="416"/>
                  <a:pt x="266" y="434"/>
                  <a:pt x="266" y="452"/>
                </a:cubicBezTo>
                <a:cubicBezTo>
                  <a:pt x="266" y="469"/>
                  <a:pt x="266" y="487"/>
                  <a:pt x="267" y="505"/>
                </a:cubicBezTo>
                <a:close/>
                <a:moveTo>
                  <a:pt x="269" y="362"/>
                </a:moveTo>
                <a:cubicBezTo>
                  <a:pt x="235" y="385"/>
                  <a:pt x="203" y="409"/>
                  <a:pt x="175" y="433"/>
                </a:cubicBezTo>
                <a:cubicBezTo>
                  <a:pt x="81" y="350"/>
                  <a:pt x="37" y="275"/>
                  <a:pt x="57" y="240"/>
                </a:cubicBezTo>
                <a:cubicBezTo>
                  <a:pt x="70" y="219"/>
                  <a:pt x="103" y="215"/>
                  <a:pt x="129" y="215"/>
                </a:cubicBezTo>
                <a:cubicBezTo>
                  <a:pt x="171" y="215"/>
                  <a:pt x="224" y="226"/>
                  <a:pt x="283" y="245"/>
                </a:cubicBezTo>
                <a:cubicBezTo>
                  <a:pt x="276" y="283"/>
                  <a:pt x="272" y="322"/>
                  <a:pt x="269" y="362"/>
                </a:cubicBezTo>
                <a:close/>
                <a:moveTo>
                  <a:pt x="548" y="343"/>
                </a:moveTo>
                <a:cubicBezTo>
                  <a:pt x="533" y="333"/>
                  <a:pt x="518" y="324"/>
                  <a:pt x="502" y="315"/>
                </a:cubicBezTo>
                <a:cubicBezTo>
                  <a:pt x="487" y="306"/>
                  <a:pt x="471" y="298"/>
                  <a:pt x="456" y="290"/>
                </a:cubicBezTo>
                <a:cubicBezTo>
                  <a:pt x="483" y="277"/>
                  <a:pt x="510" y="265"/>
                  <a:pt x="537" y="255"/>
                </a:cubicBezTo>
                <a:cubicBezTo>
                  <a:pt x="541" y="283"/>
                  <a:pt x="545" y="312"/>
                  <a:pt x="548" y="343"/>
                </a:cubicBezTo>
                <a:close/>
                <a:moveTo>
                  <a:pt x="423" y="29"/>
                </a:moveTo>
                <a:cubicBezTo>
                  <a:pt x="464" y="29"/>
                  <a:pt x="507" y="104"/>
                  <a:pt x="532" y="227"/>
                </a:cubicBezTo>
                <a:cubicBezTo>
                  <a:pt x="497" y="240"/>
                  <a:pt x="460" y="255"/>
                  <a:pt x="423" y="273"/>
                </a:cubicBezTo>
                <a:cubicBezTo>
                  <a:pt x="387" y="255"/>
                  <a:pt x="350" y="240"/>
                  <a:pt x="315" y="227"/>
                </a:cubicBezTo>
                <a:cubicBezTo>
                  <a:pt x="340" y="104"/>
                  <a:pt x="383" y="29"/>
                  <a:pt x="423" y="29"/>
                </a:cubicBezTo>
                <a:close/>
                <a:moveTo>
                  <a:pt x="310" y="255"/>
                </a:moveTo>
                <a:cubicBezTo>
                  <a:pt x="336" y="265"/>
                  <a:pt x="364" y="277"/>
                  <a:pt x="391" y="290"/>
                </a:cubicBezTo>
                <a:cubicBezTo>
                  <a:pt x="376" y="298"/>
                  <a:pt x="360" y="306"/>
                  <a:pt x="345" y="315"/>
                </a:cubicBezTo>
                <a:cubicBezTo>
                  <a:pt x="329" y="324"/>
                  <a:pt x="314" y="333"/>
                  <a:pt x="299" y="343"/>
                </a:cubicBezTo>
                <a:cubicBezTo>
                  <a:pt x="302" y="312"/>
                  <a:pt x="305" y="283"/>
                  <a:pt x="310" y="255"/>
                </a:cubicBezTo>
                <a:close/>
                <a:moveTo>
                  <a:pt x="299" y="561"/>
                </a:moveTo>
                <a:cubicBezTo>
                  <a:pt x="314" y="570"/>
                  <a:pt x="329" y="579"/>
                  <a:pt x="345" y="588"/>
                </a:cubicBezTo>
                <a:cubicBezTo>
                  <a:pt x="360" y="597"/>
                  <a:pt x="376" y="606"/>
                  <a:pt x="391" y="614"/>
                </a:cubicBezTo>
                <a:cubicBezTo>
                  <a:pt x="364" y="627"/>
                  <a:pt x="336" y="638"/>
                  <a:pt x="310" y="648"/>
                </a:cubicBezTo>
                <a:cubicBezTo>
                  <a:pt x="305" y="621"/>
                  <a:pt x="302" y="592"/>
                  <a:pt x="299" y="561"/>
                </a:cubicBezTo>
                <a:close/>
                <a:moveTo>
                  <a:pt x="423" y="874"/>
                </a:moveTo>
                <a:cubicBezTo>
                  <a:pt x="383" y="874"/>
                  <a:pt x="340" y="799"/>
                  <a:pt x="315" y="677"/>
                </a:cubicBezTo>
                <a:cubicBezTo>
                  <a:pt x="350" y="664"/>
                  <a:pt x="387" y="648"/>
                  <a:pt x="423" y="630"/>
                </a:cubicBezTo>
                <a:cubicBezTo>
                  <a:pt x="460" y="648"/>
                  <a:pt x="497" y="664"/>
                  <a:pt x="532" y="677"/>
                </a:cubicBezTo>
                <a:cubicBezTo>
                  <a:pt x="507" y="799"/>
                  <a:pt x="464" y="874"/>
                  <a:pt x="423" y="874"/>
                </a:cubicBezTo>
                <a:close/>
                <a:moveTo>
                  <a:pt x="537" y="648"/>
                </a:moveTo>
                <a:cubicBezTo>
                  <a:pt x="510" y="638"/>
                  <a:pt x="483" y="627"/>
                  <a:pt x="456" y="614"/>
                </a:cubicBezTo>
                <a:cubicBezTo>
                  <a:pt x="471" y="606"/>
                  <a:pt x="487" y="597"/>
                  <a:pt x="502" y="588"/>
                </a:cubicBezTo>
                <a:cubicBezTo>
                  <a:pt x="518" y="579"/>
                  <a:pt x="533" y="570"/>
                  <a:pt x="548" y="561"/>
                </a:cubicBezTo>
                <a:cubicBezTo>
                  <a:pt x="545" y="592"/>
                  <a:pt x="541" y="621"/>
                  <a:pt x="537" y="648"/>
                </a:cubicBezTo>
                <a:close/>
                <a:moveTo>
                  <a:pt x="550" y="525"/>
                </a:moveTo>
                <a:cubicBezTo>
                  <a:pt x="531" y="538"/>
                  <a:pt x="510" y="551"/>
                  <a:pt x="488" y="563"/>
                </a:cubicBezTo>
                <a:cubicBezTo>
                  <a:pt x="466" y="576"/>
                  <a:pt x="445" y="587"/>
                  <a:pt x="423" y="598"/>
                </a:cubicBezTo>
                <a:cubicBezTo>
                  <a:pt x="402" y="587"/>
                  <a:pt x="380" y="576"/>
                  <a:pt x="359" y="563"/>
                </a:cubicBezTo>
                <a:cubicBezTo>
                  <a:pt x="337" y="551"/>
                  <a:pt x="316" y="538"/>
                  <a:pt x="296" y="525"/>
                </a:cubicBezTo>
                <a:cubicBezTo>
                  <a:pt x="295" y="501"/>
                  <a:pt x="294" y="477"/>
                  <a:pt x="294" y="452"/>
                </a:cubicBezTo>
                <a:cubicBezTo>
                  <a:pt x="294" y="426"/>
                  <a:pt x="295" y="402"/>
                  <a:pt x="296" y="379"/>
                </a:cubicBezTo>
                <a:cubicBezTo>
                  <a:pt x="317" y="365"/>
                  <a:pt x="337" y="352"/>
                  <a:pt x="359" y="340"/>
                </a:cubicBezTo>
                <a:cubicBezTo>
                  <a:pt x="380" y="328"/>
                  <a:pt x="402" y="316"/>
                  <a:pt x="423" y="305"/>
                </a:cubicBezTo>
                <a:cubicBezTo>
                  <a:pt x="445" y="316"/>
                  <a:pt x="466" y="328"/>
                  <a:pt x="488" y="340"/>
                </a:cubicBezTo>
                <a:cubicBezTo>
                  <a:pt x="510" y="353"/>
                  <a:pt x="531" y="366"/>
                  <a:pt x="550" y="379"/>
                </a:cubicBezTo>
                <a:cubicBezTo>
                  <a:pt x="552" y="402"/>
                  <a:pt x="552" y="426"/>
                  <a:pt x="552" y="452"/>
                </a:cubicBezTo>
                <a:cubicBezTo>
                  <a:pt x="552" y="477"/>
                  <a:pt x="552" y="501"/>
                  <a:pt x="550" y="525"/>
                </a:cubicBezTo>
                <a:close/>
                <a:moveTo>
                  <a:pt x="717" y="215"/>
                </a:moveTo>
                <a:cubicBezTo>
                  <a:pt x="744" y="215"/>
                  <a:pt x="777" y="219"/>
                  <a:pt x="790" y="240"/>
                </a:cubicBezTo>
                <a:cubicBezTo>
                  <a:pt x="810" y="275"/>
                  <a:pt x="766" y="350"/>
                  <a:pt x="672" y="433"/>
                </a:cubicBezTo>
                <a:cubicBezTo>
                  <a:pt x="643" y="409"/>
                  <a:pt x="611" y="385"/>
                  <a:pt x="578" y="362"/>
                </a:cubicBezTo>
                <a:cubicBezTo>
                  <a:pt x="575" y="322"/>
                  <a:pt x="571" y="283"/>
                  <a:pt x="564" y="245"/>
                </a:cubicBezTo>
                <a:cubicBezTo>
                  <a:pt x="623" y="226"/>
                  <a:pt x="676" y="215"/>
                  <a:pt x="717" y="215"/>
                </a:cubicBezTo>
                <a:close/>
                <a:moveTo>
                  <a:pt x="580" y="399"/>
                </a:moveTo>
                <a:cubicBezTo>
                  <a:pt x="605" y="416"/>
                  <a:pt x="629" y="434"/>
                  <a:pt x="650" y="452"/>
                </a:cubicBezTo>
                <a:cubicBezTo>
                  <a:pt x="629" y="469"/>
                  <a:pt x="605" y="487"/>
                  <a:pt x="580" y="505"/>
                </a:cubicBezTo>
                <a:cubicBezTo>
                  <a:pt x="581" y="487"/>
                  <a:pt x="581" y="469"/>
                  <a:pt x="581" y="452"/>
                </a:cubicBezTo>
                <a:cubicBezTo>
                  <a:pt x="581" y="434"/>
                  <a:pt x="581" y="416"/>
                  <a:pt x="580" y="399"/>
                </a:cubicBezTo>
                <a:close/>
                <a:moveTo>
                  <a:pt x="790" y="663"/>
                </a:moveTo>
                <a:cubicBezTo>
                  <a:pt x="777" y="684"/>
                  <a:pt x="744" y="689"/>
                  <a:pt x="717" y="689"/>
                </a:cubicBezTo>
                <a:cubicBezTo>
                  <a:pt x="717" y="689"/>
                  <a:pt x="717" y="689"/>
                  <a:pt x="717" y="689"/>
                </a:cubicBezTo>
                <a:cubicBezTo>
                  <a:pt x="676" y="689"/>
                  <a:pt x="623" y="678"/>
                  <a:pt x="564" y="658"/>
                </a:cubicBezTo>
                <a:cubicBezTo>
                  <a:pt x="571" y="621"/>
                  <a:pt x="575" y="581"/>
                  <a:pt x="578" y="541"/>
                </a:cubicBezTo>
                <a:cubicBezTo>
                  <a:pt x="611" y="519"/>
                  <a:pt x="643" y="495"/>
                  <a:pt x="672" y="471"/>
                </a:cubicBezTo>
                <a:cubicBezTo>
                  <a:pt x="766" y="553"/>
                  <a:pt x="810" y="628"/>
                  <a:pt x="790" y="6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38" name="Freeform 33">
            <a:extLst>
              <a:ext uri="{FF2B5EF4-FFF2-40B4-BE49-F238E27FC236}">
                <a16:creationId xmlns:a16="http://schemas.microsoft.com/office/drawing/2014/main" id="{592B224D-60ED-42AE-AB23-69523F95C3AC}"/>
              </a:ext>
            </a:extLst>
          </p:cNvPr>
          <p:cNvSpPr>
            <a:spLocks noEditPoints="1"/>
          </p:cNvSpPr>
          <p:nvPr/>
        </p:nvSpPr>
        <p:spPr bwMode="auto">
          <a:xfrm>
            <a:off x="8709637" y="4356947"/>
            <a:ext cx="453299" cy="453299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39" name="Freeform 21">
            <a:extLst>
              <a:ext uri="{FF2B5EF4-FFF2-40B4-BE49-F238E27FC236}">
                <a16:creationId xmlns:a16="http://schemas.microsoft.com/office/drawing/2014/main" id="{98DE9EFA-2E37-4680-91A9-FE71E438AD7B}"/>
              </a:ext>
            </a:extLst>
          </p:cNvPr>
          <p:cNvSpPr>
            <a:spLocks noEditPoints="1"/>
          </p:cNvSpPr>
          <p:nvPr/>
        </p:nvSpPr>
        <p:spPr bwMode="auto">
          <a:xfrm>
            <a:off x="9601460" y="2695623"/>
            <a:ext cx="535003" cy="442635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0" name="Freeform 21">
            <a:extLst>
              <a:ext uri="{FF2B5EF4-FFF2-40B4-BE49-F238E27FC236}">
                <a16:creationId xmlns:a16="http://schemas.microsoft.com/office/drawing/2014/main" id="{4EB22279-D11F-41AF-82BD-16F4B26C4A1F}"/>
              </a:ext>
            </a:extLst>
          </p:cNvPr>
          <p:cNvSpPr>
            <a:spLocks noEditPoints="1"/>
          </p:cNvSpPr>
          <p:nvPr/>
        </p:nvSpPr>
        <p:spPr bwMode="auto">
          <a:xfrm>
            <a:off x="2098154" y="3220754"/>
            <a:ext cx="431417" cy="356933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1" name="Freeform 33">
            <a:extLst>
              <a:ext uri="{FF2B5EF4-FFF2-40B4-BE49-F238E27FC236}">
                <a16:creationId xmlns:a16="http://schemas.microsoft.com/office/drawing/2014/main" id="{E6951462-D528-4621-9FB2-EB61B838F3E4}"/>
              </a:ext>
            </a:extLst>
          </p:cNvPr>
          <p:cNvSpPr>
            <a:spLocks noEditPoints="1"/>
          </p:cNvSpPr>
          <p:nvPr/>
        </p:nvSpPr>
        <p:spPr bwMode="auto">
          <a:xfrm>
            <a:off x="1823549" y="3759045"/>
            <a:ext cx="365532" cy="365532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C37E81F5-EB25-4600-B949-C72D0C4052A4}"/>
              </a:ext>
            </a:extLst>
          </p:cNvPr>
          <p:cNvSpPr>
            <a:spLocks noEditPoints="1"/>
          </p:cNvSpPr>
          <p:nvPr/>
        </p:nvSpPr>
        <p:spPr bwMode="auto">
          <a:xfrm>
            <a:off x="2171654" y="4312072"/>
            <a:ext cx="284417" cy="344657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3" name="Freeform 147">
            <a:extLst>
              <a:ext uri="{FF2B5EF4-FFF2-40B4-BE49-F238E27FC236}">
                <a16:creationId xmlns:a16="http://schemas.microsoft.com/office/drawing/2014/main" id="{065795F3-7608-4CAF-8835-CAF025822490}"/>
              </a:ext>
            </a:extLst>
          </p:cNvPr>
          <p:cNvSpPr>
            <a:spLocks noEditPoints="1"/>
          </p:cNvSpPr>
          <p:nvPr/>
        </p:nvSpPr>
        <p:spPr bwMode="auto">
          <a:xfrm>
            <a:off x="1855946" y="4837051"/>
            <a:ext cx="300736" cy="37987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4" name="Freeform 17">
            <a:extLst>
              <a:ext uri="{FF2B5EF4-FFF2-40B4-BE49-F238E27FC236}">
                <a16:creationId xmlns:a16="http://schemas.microsoft.com/office/drawing/2014/main" id="{A9F678E7-0621-456A-85DC-6512113824C7}"/>
              </a:ext>
            </a:extLst>
          </p:cNvPr>
          <p:cNvSpPr>
            <a:spLocks noEditPoints="1"/>
          </p:cNvSpPr>
          <p:nvPr/>
        </p:nvSpPr>
        <p:spPr bwMode="auto">
          <a:xfrm>
            <a:off x="2131706" y="5391216"/>
            <a:ext cx="364309" cy="356720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5" name="Freeform 17">
            <a:extLst>
              <a:ext uri="{FF2B5EF4-FFF2-40B4-BE49-F238E27FC236}">
                <a16:creationId xmlns:a16="http://schemas.microsoft.com/office/drawing/2014/main" id="{CF650DDA-AFCF-4FA2-BB8F-F47256B3CA53}"/>
              </a:ext>
            </a:extLst>
          </p:cNvPr>
          <p:cNvSpPr>
            <a:spLocks noEditPoints="1"/>
          </p:cNvSpPr>
          <p:nvPr/>
        </p:nvSpPr>
        <p:spPr bwMode="auto">
          <a:xfrm>
            <a:off x="1831088" y="2685056"/>
            <a:ext cx="350453" cy="343149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46" name="Freeform 17">
            <a:extLst>
              <a:ext uri="{FF2B5EF4-FFF2-40B4-BE49-F238E27FC236}">
                <a16:creationId xmlns:a16="http://schemas.microsoft.com/office/drawing/2014/main" id="{1EE63CEB-D64B-44E8-8FFF-8CE36DEDC1D8}"/>
              </a:ext>
            </a:extLst>
          </p:cNvPr>
          <p:cNvSpPr>
            <a:spLocks noEditPoints="1"/>
          </p:cNvSpPr>
          <p:nvPr/>
        </p:nvSpPr>
        <p:spPr bwMode="auto">
          <a:xfrm>
            <a:off x="8728573" y="1047317"/>
            <a:ext cx="415427" cy="406768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atin typeface="Ubuntu" panose="020B050403060203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3245ECF-6B3F-4D3F-83B4-D6366F6FEDEA}"/>
              </a:ext>
            </a:extLst>
          </p:cNvPr>
          <p:cNvSpPr/>
          <p:nvPr/>
        </p:nvSpPr>
        <p:spPr>
          <a:xfrm>
            <a:off x="7113994" y="3347004"/>
            <a:ext cx="1712843" cy="878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b="1" dirty="0">
                <a:latin typeface="Ubuntu" panose="020B0504030602030204" pitchFamily="34" charset="0"/>
              </a:rPr>
              <a:t>Analyze</a:t>
            </a:r>
          </a:p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dirty="0">
                <a:latin typeface="Ubuntu" panose="020B0504030602030204" pitchFamily="34" charset="0"/>
              </a:rPr>
              <a:t>Post test actions</a:t>
            </a:r>
            <a:endParaRPr lang="en-GB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9E9CB18C-5AA1-4CED-83B7-1648A6C2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" y="4178244"/>
            <a:ext cx="2095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13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78">
            <a:extLst>
              <a:ext uri="{FF2B5EF4-FFF2-40B4-BE49-F238E27FC236}">
                <a16:creationId xmlns:a16="http://schemas.microsoft.com/office/drawing/2014/main" id="{D902A441-5EA5-43C9-B1D4-2BDC14068ABC}"/>
              </a:ext>
            </a:extLst>
          </p:cNvPr>
          <p:cNvSpPr txBox="1">
            <a:spLocks/>
          </p:cNvSpPr>
          <p:nvPr/>
        </p:nvSpPr>
        <p:spPr>
          <a:xfrm>
            <a:off x="351052" y="68120"/>
            <a:ext cx="6143054" cy="554479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Ubuntu" panose="020B0504030602030204" pitchFamily="34" charset="0"/>
              </a:rPr>
              <a:t>Automated Execution Pipelines 101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9A971128-1276-447C-BD21-19664EF35566}"/>
              </a:ext>
            </a:extLst>
          </p:cNvPr>
          <p:cNvCxnSpPr>
            <a:cxnSpLocks/>
          </p:cNvCxnSpPr>
          <p:nvPr/>
        </p:nvCxnSpPr>
        <p:spPr>
          <a:xfrm>
            <a:off x="6123624" y="1713039"/>
            <a:ext cx="3617535" cy="0"/>
          </a:xfrm>
          <a:prstGeom prst="line">
            <a:avLst/>
          </a:prstGeom>
          <a:ln w="473075" cap="rnd">
            <a:gradFill flip="none" rotWithShape="1">
              <a:gsLst>
                <a:gs pos="82000">
                  <a:schemeClr val="bg2"/>
                </a:gs>
                <a:gs pos="100000">
                  <a:schemeClr val="bg2">
                    <a:lumMod val="50000"/>
                  </a:scheme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Arc 131">
            <a:extLst>
              <a:ext uri="{FF2B5EF4-FFF2-40B4-BE49-F238E27FC236}">
                <a16:creationId xmlns:a16="http://schemas.microsoft.com/office/drawing/2014/main" id="{CF3BE16D-D60A-4B16-AF7C-0D0834E1ABE9}"/>
              </a:ext>
            </a:extLst>
          </p:cNvPr>
          <p:cNvSpPr/>
          <p:nvPr/>
        </p:nvSpPr>
        <p:spPr>
          <a:xfrm>
            <a:off x="1897808" y="2165034"/>
            <a:ext cx="8655445" cy="4088565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72000">
                  <a:schemeClr val="tx2"/>
                </a:gs>
                <a:gs pos="100000">
                  <a:schemeClr val="tx2">
                    <a:lumMod val="50000"/>
                  </a:schemeClr>
                </a:gs>
              </a:gsLst>
              <a:lin ang="42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3" name="Arc 132">
            <a:extLst>
              <a:ext uri="{FF2B5EF4-FFF2-40B4-BE49-F238E27FC236}">
                <a16:creationId xmlns:a16="http://schemas.microsoft.com/office/drawing/2014/main" id="{2140FC7D-FE5E-4DF4-943B-925EA9826933}"/>
              </a:ext>
            </a:extLst>
          </p:cNvPr>
          <p:cNvSpPr/>
          <p:nvPr/>
        </p:nvSpPr>
        <p:spPr>
          <a:xfrm>
            <a:off x="3543128" y="2625772"/>
            <a:ext cx="5364805" cy="299970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5500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4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4" name="Arc 133">
            <a:extLst>
              <a:ext uri="{FF2B5EF4-FFF2-40B4-BE49-F238E27FC236}">
                <a16:creationId xmlns:a16="http://schemas.microsoft.com/office/drawing/2014/main" id="{FE53469C-9383-4653-9AB3-F9B12AC2237F}"/>
              </a:ext>
            </a:extLst>
          </p:cNvPr>
          <p:cNvSpPr/>
          <p:nvPr/>
        </p:nvSpPr>
        <p:spPr>
          <a:xfrm>
            <a:off x="5234179" y="2956303"/>
            <a:ext cx="1982704" cy="194909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4300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7F292C8D-31F0-4757-B027-BE896686906C}"/>
              </a:ext>
            </a:extLst>
          </p:cNvPr>
          <p:cNvCxnSpPr>
            <a:cxnSpLocks/>
          </p:cNvCxnSpPr>
          <p:nvPr/>
        </p:nvCxnSpPr>
        <p:spPr>
          <a:xfrm flipH="1" flipV="1">
            <a:off x="2543365" y="1713039"/>
            <a:ext cx="3548382" cy="8833"/>
          </a:xfrm>
          <a:prstGeom prst="line">
            <a:avLst/>
          </a:prstGeom>
          <a:ln w="473075" cap="rnd">
            <a:gradFill>
              <a:gsLst>
                <a:gs pos="8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Arc 135">
            <a:extLst>
              <a:ext uri="{FF2B5EF4-FFF2-40B4-BE49-F238E27FC236}">
                <a16:creationId xmlns:a16="http://schemas.microsoft.com/office/drawing/2014/main" id="{07AF4BBF-F261-4584-9474-D9A23EC18F2B}"/>
              </a:ext>
            </a:extLst>
          </p:cNvPr>
          <p:cNvSpPr/>
          <p:nvPr/>
        </p:nvSpPr>
        <p:spPr>
          <a:xfrm flipH="1">
            <a:off x="1740654" y="2165034"/>
            <a:ext cx="8655445" cy="4088565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80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2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7" name="Arc 136">
            <a:extLst>
              <a:ext uri="{FF2B5EF4-FFF2-40B4-BE49-F238E27FC236}">
                <a16:creationId xmlns:a16="http://schemas.microsoft.com/office/drawing/2014/main" id="{91ACBAE8-3046-4486-B4EB-CF8B66673456}"/>
              </a:ext>
            </a:extLst>
          </p:cNvPr>
          <p:cNvSpPr/>
          <p:nvPr/>
        </p:nvSpPr>
        <p:spPr>
          <a:xfrm flipH="1">
            <a:off x="3365282" y="2747912"/>
            <a:ext cx="5364805" cy="299970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66000">
                  <a:schemeClr val="accent3"/>
                </a:gs>
                <a:gs pos="100000">
                  <a:schemeClr val="accent3">
                    <a:lumMod val="50000"/>
                  </a:schemeClr>
                </a:gs>
              </a:gsLst>
              <a:lin ang="3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8" name="Arc 137">
            <a:extLst>
              <a:ext uri="{FF2B5EF4-FFF2-40B4-BE49-F238E27FC236}">
                <a16:creationId xmlns:a16="http://schemas.microsoft.com/office/drawing/2014/main" id="{EC600DA8-56F2-48AF-A1A3-914D22382F70}"/>
              </a:ext>
            </a:extLst>
          </p:cNvPr>
          <p:cNvSpPr/>
          <p:nvPr/>
        </p:nvSpPr>
        <p:spPr>
          <a:xfrm flipH="1">
            <a:off x="5077024" y="2956303"/>
            <a:ext cx="1982704" cy="1949091"/>
          </a:xfrm>
          <a:prstGeom prst="arc">
            <a:avLst>
              <a:gd name="adj1" fmla="val 16200000"/>
              <a:gd name="adj2" fmla="val 21312305"/>
            </a:avLst>
          </a:prstGeom>
          <a:ln w="473075" cap="rnd">
            <a:gradFill>
              <a:gsLst>
                <a:gs pos="46000">
                  <a:schemeClr val="accent4"/>
                </a:gs>
                <a:gs pos="100000">
                  <a:schemeClr val="accent4">
                    <a:lumMod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139" name="Oval 138">
            <a:extLst>
              <a:ext uri="{FF2B5EF4-FFF2-40B4-BE49-F238E27FC236}">
                <a16:creationId xmlns:a16="http://schemas.microsoft.com/office/drawing/2014/main" id="{9C114465-8368-46AD-9D33-1C6B9AEE6ECA}"/>
              </a:ext>
            </a:extLst>
          </p:cNvPr>
          <p:cNvSpPr/>
          <p:nvPr/>
        </p:nvSpPr>
        <p:spPr>
          <a:xfrm>
            <a:off x="4922144" y="913708"/>
            <a:ext cx="2606773" cy="2606773"/>
          </a:xfrm>
          <a:prstGeom prst="ellipse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CC01374F-C4E0-42C9-993A-8BBC131B5FAF}"/>
              </a:ext>
            </a:extLst>
          </p:cNvPr>
          <p:cNvSpPr txBox="1"/>
          <p:nvPr/>
        </p:nvSpPr>
        <p:spPr>
          <a:xfrm>
            <a:off x="116390" y="4315168"/>
            <a:ext cx="2057697" cy="214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Consume and Analyze:</a:t>
            </a:r>
          </a:p>
          <a:p>
            <a:pPr algn="ctr"/>
            <a:endParaRPr lang="en-US" sz="1333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Environment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Component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Test Versions &amp; Patches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Baselines achieved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Any other meta data pertaining to pass/fail criteria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64F6A29-B064-4E17-8EA9-E0563F12AD24}"/>
              </a:ext>
            </a:extLst>
          </p:cNvPr>
          <p:cNvSpPr txBox="1"/>
          <p:nvPr/>
        </p:nvSpPr>
        <p:spPr>
          <a:xfrm>
            <a:off x="10731915" y="4306514"/>
            <a:ext cx="1484880" cy="2348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React &amp; Advise </a:t>
            </a:r>
            <a:br>
              <a:rPr lang="en-US" sz="1333" dirty="0"/>
            </a:br>
            <a:br>
              <a:rPr lang="en-US" sz="1333" dirty="0"/>
            </a:br>
            <a:r>
              <a:rPr lang="en-US" sz="1333" dirty="0"/>
              <a:t>Communicate results.</a:t>
            </a:r>
          </a:p>
          <a:p>
            <a:pPr algn="ctr"/>
            <a:br>
              <a:rPr lang="en-US" sz="1333" dirty="0"/>
            </a:br>
            <a:r>
              <a:rPr lang="en-US" sz="1333" dirty="0"/>
              <a:t>React to defects.</a:t>
            </a:r>
            <a:br>
              <a:rPr lang="en-US" sz="1333" dirty="0"/>
            </a:br>
            <a:r>
              <a:rPr lang="en-US" sz="1333" dirty="0"/>
              <a:t>React to deltas.</a:t>
            </a:r>
            <a:br>
              <a:rPr lang="en-US" sz="1333" dirty="0"/>
            </a:br>
            <a:r>
              <a:rPr lang="en-US" sz="1333" dirty="0"/>
              <a:t>React to new performance characterization.</a:t>
            </a:r>
          </a:p>
          <a:p>
            <a:pPr algn="ctr"/>
            <a:endParaRPr lang="en-US" sz="1333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053658E-14B9-4CC3-ADB4-05C5AF9C0FE4}"/>
              </a:ext>
            </a:extLst>
          </p:cNvPr>
          <p:cNvSpPr txBox="1"/>
          <p:nvPr/>
        </p:nvSpPr>
        <p:spPr>
          <a:xfrm>
            <a:off x="10232671" y="1166221"/>
            <a:ext cx="2020181" cy="1323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Feedback</a:t>
            </a:r>
            <a:br>
              <a:rPr lang="en-US" sz="1333" dirty="0"/>
            </a:br>
            <a:br>
              <a:rPr lang="en-US" sz="1333" dirty="0"/>
            </a:br>
            <a:r>
              <a:rPr lang="en-US" sz="1333" dirty="0"/>
              <a:t>Push the new information back into the pipeline for next time</a:t>
            </a: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4354DBA-1B90-4502-8069-81AECA6FC817}"/>
              </a:ext>
            </a:extLst>
          </p:cNvPr>
          <p:cNvSpPr/>
          <p:nvPr/>
        </p:nvSpPr>
        <p:spPr>
          <a:xfrm flipH="1">
            <a:off x="2218390" y="1384275"/>
            <a:ext cx="624069" cy="6240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FA2B25C7-980D-4C4A-8150-D7FA7008A822}"/>
              </a:ext>
            </a:extLst>
          </p:cNvPr>
          <p:cNvSpPr/>
          <p:nvPr/>
        </p:nvSpPr>
        <p:spPr>
          <a:xfrm flipH="1">
            <a:off x="3102236" y="3648323"/>
            <a:ext cx="624069" cy="62406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2EACC688-5AF3-4DB5-8D8F-1246167AB823}"/>
              </a:ext>
            </a:extLst>
          </p:cNvPr>
          <p:cNvSpPr/>
          <p:nvPr/>
        </p:nvSpPr>
        <p:spPr>
          <a:xfrm>
            <a:off x="9518754" y="1389994"/>
            <a:ext cx="624069" cy="624069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41FF0AC5-1F45-4825-BCF0-C6BB1BDE8879}"/>
              </a:ext>
            </a:extLst>
          </p:cNvPr>
          <p:cNvSpPr/>
          <p:nvPr/>
        </p:nvSpPr>
        <p:spPr>
          <a:xfrm>
            <a:off x="6904848" y="3648323"/>
            <a:ext cx="624069" cy="62406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D6D5FF04-68AF-4D4D-81F3-336BE3365218}"/>
              </a:ext>
            </a:extLst>
          </p:cNvPr>
          <p:cNvSpPr/>
          <p:nvPr/>
        </p:nvSpPr>
        <p:spPr>
          <a:xfrm flipH="1">
            <a:off x="1439483" y="3648323"/>
            <a:ext cx="624069" cy="62406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212C1B4E-D719-4C23-AA09-6B81894A4509}"/>
              </a:ext>
            </a:extLst>
          </p:cNvPr>
          <p:cNvSpPr/>
          <p:nvPr/>
        </p:nvSpPr>
        <p:spPr>
          <a:xfrm flipH="1">
            <a:off x="4764989" y="3708542"/>
            <a:ext cx="624069" cy="62406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E4A5A1E6-AE77-47AD-87F6-4036108E7A41}"/>
              </a:ext>
            </a:extLst>
          </p:cNvPr>
          <p:cNvSpPr/>
          <p:nvPr/>
        </p:nvSpPr>
        <p:spPr>
          <a:xfrm>
            <a:off x="10238944" y="3672552"/>
            <a:ext cx="624069" cy="624069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1377101B-7D27-46D9-B717-796FEBB7E767}"/>
              </a:ext>
            </a:extLst>
          </p:cNvPr>
          <p:cNvSpPr/>
          <p:nvPr/>
        </p:nvSpPr>
        <p:spPr>
          <a:xfrm>
            <a:off x="8633071" y="3691099"/>
            <a:ext cx="624069" cy="624069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B02F68D6-87F2-4FDF-BC66-AC9E1D9C0C68}"/>
              </a:ext>
            </a:extLst>
          </p:cNvPr>
          <p:cNvSpPr txBox="1"/>
          <p:nvPr/>
        </p:nvSpPr>
        <p:spPr>
          <a:xfrm>
            <a:off x="36952" y="1245622"/>
            <a:ext cx="2056019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/>
              <a:t>Commencement</a:t>
            </a:r>
            <a:br>
              <a:rPr lang="en-US" sz="1333" dirty="0"/>
            </a:br>
            <a:r>
              <a:rPr lang="en-US" sz="1333" dirty="0"/>
              <a:t>of Pipelined</a:t>
            </a:r>
            <a:br>
              <a:rPr lang="en-US" sz="1333" dirty="0"/>
            </a:br>
            <a:r>
              <a:rPr lang="en-US" sz="1333" dirty="0"/>
              <a:t>Activities from Schedule or API Call</a:t>
            </a:r>
          </a:p>
        </p:txBody>
      </p:sp>
      <p:sp>
        <p:nvSpPr>
          <p:cNvPr id="193" name="Freeform 122">
            <a:extLst>
              <a:ext uri="{FF2B5EF4-FFF2-40B4-BE49-F238E27FC236}">
                <a16:creationId xmlns:a16="http://schemas.microsoft.com/office/drawing/2014/main" id="{35E8E7CC-0202-42FE-9D5A-4903E15B7DEF}"/>
              </a:ext>
            </a:extLst>
          </p:cNvPr>
          <p:cNvSpPr>
            <a:spLocks noEditPoints="1"/>
          </p:cNvSpPr>
          <p:nvPr/>
        </p:nvSpPr>
        <p:spPr bwMode="auto">
          <a:xfrm>
            <a:off x="1552447" y="3348913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4" name="Freeform 122">
            <a:extLst>
              <a:ext uri="{FF2B5EF4-FFF2-40B4-BE49-F238E27FC236}">
                <a16:creationId xmlns:a16="http://schemas.microsoft.com/office/drawing/2014/main" id="{DB556B9A-6CCC-48BB-9C2F-4137065C3427}"/>
              </a:ext>
            </a:extLst>
          </p:cNvPr>
          <p:cNvSpPr>
            <a:spLocks noEditPoints="1"/>
          </p:cNvSpPr>
          <p:nvPr/>
        </p:nvSpPr>
        <p:spPr bwMode="auto">
          <a:xfrm>
            <a:off x="2337507" y="1038642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5" name="Freeform 122">
            <a:extLst>
              <a:ext uri="{FF2B5EF4-FFF2-40B4-BE49-F238E27FC236}">
                <a16:creationId xmlns:a16="http://schemas.microsoft.com/office/drawing/2014/main" id="{002F2A60-EEB1-434A-9D5F-A70A48583D61}"/>
              </a:ext>
            </a:extLst>
          </p:cNvPr>
          <p:cNvSpPr>
            <a:spLocks noEditPoints="1"/>
          </p:cNvSpPr>
          <p:nvPr/>
        </p:nvSpPr>
        <p:spPr bwMode="auto">
          <a:xfrm>
            <a:off x="3227213" y="3356188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78750764-9F7D-46CF-87CD-FFB466488230}"/>
              </a:ext>
            </a:extLst>
          </p:cNvPr>
          <p:cNvSpPr txBox="1"/>
          <p:nvPr/>
        </p:nvSpPr>
        <p:spPr>
          <a:xfrm>
            <a:off x="2092972" y="4363598"/>
            <a:ext cx="2057697" cy="1938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Advertise Intentions Then Execute</a:t>
            </a:r>
          </a:p>
          <a:p>
            <a:pPr algn="ctr"/>
            <a:endParaRPr lang="en-US" sz="1333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Slack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Email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Stakeholder advisories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Push dashboards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Start Test</a:t>
            </a:r>
          </a:p>
        </p:txBody>
      </p:sp>
      <p:sp>
        <p:nvSpPr>
          <p:cNvPr id="197" name="Freeform 122">
            <a:extLst>
              <a:ext uri="{FF2B5EF4-FFF2-40B4-BE49-F238E27FC236}">
                <a16:creationId xmlns:a16="http://schemas.microsoft.com/office/drawing/2014/main" id="{E6143416-698C-4999-A2A4-2658DFB01D23}"/>
              </a:ext>
            </a:extLst>
          </p:cNvPr>
          <p:cNvSpPr>
            <a:spLocks noEditPoints="1"/>
          </p:cNvSpPr>
          <p:nvPr/>
        </p:nvSpPr>
        <p:spPr bwMode="auto">
          <a:xfrm>
            <a:off x="4957551" y="3393703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988D0CC2-DA6C-4086-B3C5-34B828198D9B}"/>
              </a:ext>
            </a:extLst>
          </p:cNvPr>
          <p:cNvSpPr txBox="1"/>
          <p:nvPr/>
        </p:nvSpPr>
        <p:spPr>
          <a:xfrm>
            <a:off x="3937345" y="4357887"/>
            <a:ext cx="2343377" cy="214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Run | Verify | Monitor</a:t>
            </a:r>
          </a:p>
          <a:p>
            <a:pPr algn="ctr"/>
            <a:endParaRPr lang="en-US" sz="1333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Consume test-ware advisories.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Consume platform advisories.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Consume analytics status and advisories.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Slack/Email updates as test transitions state</a:t>
            </a:r>
          </a:p>
        </p:txBody>
      </p:sp>
      <p:sp>
        <p:nvSpPr>
          <p:cNvPr id="199" name="Freeform 122">
            <a:extLst>
              <a:ext uri="{FF2B5EF4-FFF2-40B4-BE49-F238E27FC236}">
                <a16:creationId xmlns:a16="http://schemas.microsoft.com/office/drawing/2014/main" id="{5F88C861-6B0B-4B9E-BFE8-EC82F4A6F880}"/>
              </a:ext>
            </a:extLst>
          </p:cNvPr>
          <p:cNvSpPr>
            <a:spLocks noEditPoints="1"/>
          </p:cNvSpPr>
          <p:nvPr/>
        </p:nvSpPr>
        <p:spPr bwMode="auto">
          <a:xfrm>
            <a:off x="8780408" y="3386657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4C9F6848-4AD4-4A4A-B6D5-8C92499F5BB7}"/>
              </a:ext>
            </a:extLst>
          </p:cNvPr>
          <p:cNvSpPr txBox="1"/>
          <p:nvPr/>
        </p:nvSpPr>
        <p:spPr>
          <a:xfrm>
            <a:off x="6255018" y="4333569"/>
            <a:ext cx="2343377" cy="2348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b="1" dirty="0"/>
              <a:t>Runtime Interceptions and Performance Engineer Attention</a:t>
            </a:r>
            <a:br>
              <a:rPr lang="en-US" sz="1333" b="1" dirty="0"/>
            </a:br>
            <a:endParaRPr lang="en-US" sz="1333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Periodic push or pull interceptions of predicted or describe-able situations ( Query for or Percolate for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Close to real-time analysis or intervention.</a:t>
            </a:r>
          </a:p>
        </p:txBody>
      </p:sp>
      <p:sp>
        <p:nvSpPr>
          <p:cNvPr id="202" name="Freeform 122">
            <a:extLst>
              <a:ext uri="{FF2B5EF4-FFF2-40B4-BE49-F238E27FC236}">
                <a16:creationId xmlns:a16="http://schemas.microsoft.com/office/drawing/2014/main" id="{EA585847-04C1-4D5E-B346-23301CACBCE3}"/>
              </a:ext>
            </a:extLst>
          </p:cNvPr>
          <p:cNvSpPr>
            <a:spLocks noEditPoints="1"/>
          </p:cNvSpPr>
          <p:nvPr/>
        </p:nvSpPr>
        <p:spPr bwMode="auto">
          <a:xfrm>
            <a:off x="7095295" y="3356126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03" name="Freeform 122">
            <a:extLst>
              <a:ext uri="{FF2B5EF4-FFF2-40B4-BE49-F238E27FC236}">
                <a16:creationId xmlns:a16="http://schemas.microsoft.com/office/drawing/2014/main" id="{EA5AF83A-A84C-4F05-A3F5-E61D6FC9CDD8}"/>
              </a:ext>
            </a:extLst>
          </p:cNvPr>
          <p:cNvSpPr>
            <a:spLocks noEditPoints="1"/>
          </p:cNvSpPr>
          <p:nvPr/>
        </p:nvSpPr>
        <p:spPr bwMode="auto">
          <a:xfrm>
            <a:off x="10469430" y="3317557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04" name="Freeform 122">
            <a:extLst>
              <a:ext uri="{FF2B5EF4-FFF2-40B4-BE49-F238E27FC236}">
                <a16:creationId xmlns:a16="http://schemas.microsoft.com/office/drawing/2014/main" id="{5F90C82A-2DBB-4764-91A2-7D5662F3CA14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9091187" y="1074132"/>
            <a:ext cx="857391" cy="769496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F971487-B129-4060-86F7-9112F7CDA87E}"/>
              </a:ext>
            </a:extLst>
          </p:cNvPr>
          <p:cNvSpPr txBox="1"/>
          <p:nvPr/>
        </p:nvSpPr>
        <p:spPr>
          <a:xfrm>
            <a:off x="8347748" y="4410755"/>
            <a:ext cx="2438634" cy="214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b="1" dirty="0"/>
              <a:t>Post Run Analysis</a:t>
            </a:r>
          </a:p>
          <a:p>
            <a:pPr algn="ctr"/>
            <a:endParaRPr lang="en-US" sz="1333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Did this test pass?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Describe what happened.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New baselines? New Meta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Aggregations and Sampling.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HTML/Reports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33" dirty="0"/>
              <a:t>Test result as Json representation. </a:t>
            </a:r>
          </a:p>
        </p:txBody>
      </p:sp>
      <p:sp>
        <p:nvSpPr>
          <p:cNvPr id="208" name="Arrow: Curved Right 207">
            <a:extLst>
              <a:ext uri="{FF2B5EF4-FFF2-40B4-BE49-F238E27FC236}">
                <a16:creationId xmlns:a16="http://schemas.microsoft.com/office/drawing/2014/main" id="{03372139-60A2-4906-A96E-BAD671751568}"/>
              </a:ext>
            </a:extLst>
          </p:cNvPr>
          <p:cNvSpPr/>
          <p:nvPr/>
        </p:nvSpPr>
        <p:spPr>
          <a:xfrm rot="5400000">
            <a:off x="5699742" y="-2052628"/>
            <a:ext cx="739609" cy="6043284"/>
          </a:xfrm>
          <a:prstGeom prst="curved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211" name="Picture 210">
            <a:extLst>
              <a:ext uri="{FF2B5EF4-FFF2-40B4-BE49-F238E27FC236}">
                <a16:creationId xmlns:a16="http://schemas.microsoft.com/office/drawing/2014/main" id="{6BDAC85B-F77B-43D7-BC2A-7A52A8172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132" y="1690885"/>
            <a:ext cx="1543467" cy="1537342"/>
          </a:xfrm>
          <a:prstGeom prst="rect">
            <a:avLst/>
          </a:prstGeom>
        </p:spPr>
      </p:pic>
      <p:pic>
        <p:nvPicPr>
          <p:cNvPr id="213" name="Picture 212">
            <a:extLst>
              <a:ext uri="{FF2B5EF4-FFF2-40B4-BE49-F238E27FC236}">
                <a16:creationId xmlns:a16="http://schemas.microsoft.com/office/drawing/2014/main" id="{332C7489-E23B-4691-9226-5BAA767601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744" y="1729097"/>
            <a:ext cx="1371328" cy="1371328"/>
          </a:xfrm>
          <a:prstGeom prst="rect">
            <a:avLst/>
          </a:prstGeom>
        </p:spPr>
      </p:pic>
      <p:grpSp>
        <p:nvGrpSpPr>
          <p:cNvPr id="217" name="Group 216">
            <a:extLst>
              <a:ext uri="{FF2B5EF4-FFF2-40B4-BE49-F238E27FC236}">
                <a16:creationId xmlns:a16="http://schemas.microsoft.com/office/drawing/2014/main" id="{3FA678AB-374D-4114-9D66-1B7EF5BCB81D}"/>
              </a:ext>
            </a:extLst>
          </p:cNvPr>
          <p:cNvGrpSpPr/>
          <p:nvPr/>
        </p:nvGrpSpPr>
        <p:grpSpPr>
          <a:xfrm>
            <a:off x="549568" y="2217094"/>
            <a:ext cx="1040552" cy="928785"/>
            <a:chOff x="1296955" y="688619"/>
            <a:chExt cx="1040552" cy="928785"/>
          </a:xfrm>
        </p:grpSpPr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41703EF0-F382-454F-A917-7F187762196B}"/>
                </a:ext>
              </a:extLst>
            </p:cNvPr>
            <p:cNvSpPr/>
            <p:nvPr/>
          </p:nvSpPr>
          <p:spPr>
            <a:xfrm>
              <a:off x="1296955" y="704590"/>
              <a:ext cx="1040552" cy="91281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A8FEADF7-31F8-4A6F-973B-67CBF506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1001" y="688619"/>
              <a:ext cx="908203" cy="908203"/>
            </a:xfrm>
            <a:prstGeom prst="rect">
              <a:avLst/>
            </a:prstGeom>
          </p:spPr>
        </p:pic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EA397444-74BB-443B-804F-A377AF0C9364}"/>
              </a:ext>
            </a:extLst>
          </p:cNvPr>
          <p:cNvGrpSpPr/>
          <p:nvPr/>
        </p:nvGrpSpPr>
        <p:grpSpPr>
          <a:xfrm>
            <a:off x="10731915" y="181663"/>
            <a:ext cx="974534" cy="945965"/>
            <a:chOff x="10627431" y="220256"/>
            <a:chExt cx="974534" cy="945965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D49F36C1-B56E-4D9B-BA50-544C5611FD90}"/>
                </a:ext>
              </a:extLst>
            </p:cNvPr>
            <p:cNvSpPr/>
            <p:nvPr/>
          </p:nvSpPr>
          <p:spPr>
            <a:xfrm>
              <a:off x="10627431" y="220256"/>
              <a:ext cx="974534" cy="94596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5FB737C8-4A37-4C1E-804B-E7F28F785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6703" y="310545"/>
              <a:ext cx="735989" cy="735989"/>
            </a:xfrm>
            <a:prstGeom prst="rect">
              <a:avLst/>
            </a:prstGeom>
          </p:spPr>
        </p:pic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C01A7AD-8493-4697-A750-9A7B26CA819E}"/>
              </a:ext>
            </a:extLst>
          </p:cNvPr>
          <p:cNvGrpSpPr/>
          <p:nvPr/>
        </p:nvGrpSpPr>
        <p:grpSpPr>
          <a:xfrm>
            <a:off x="5167459" y="968920"/>
            <a:ext cx="2109585" cy="2528290"/>
            <a:chOff x="7257633" y="303709"/>
            <a:chExt cx="2109585" cy="2528290"/>
          </a:xfrm>
        </p:grpSpPr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BFC09DFD-0D47-4E09-982F-01841A3E2421}"/>
                </a:ext>
              </a:extLst>
            </p:cNvPr>
            <p:cNvSpPr/>
            <p:nvPr/>
          </p:nvSpPr>
          <p:spPr>
            <a:xfrm>
              <a:off x="7257633" y="303709"/>
              <a:ext cx="2109585" cy="252829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91" name="Picture 190">
              <a:extLst>
                <a:ext uri="{FF2B5EF4-FFF2-40B4-BE49-F238E27FC236}">
                  <a16:creationId xmlns:a16="http://schemas.microsoft.com/office/drawing/2014/main" id="{1818EBEC-6B4B-481C-B182-3EB48EBA6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3471" y="437910"/>
              <a:ext cx="1422247" cy="2231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1543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83B67068-E596-4567-B29B-AAEFA5DA4D0C}"/>
              </a:ext>
            </a:extLst>
          </p:cNvPr>
          <p:cNvGrpSpPr/>
          <p:nvPr/>
        </p:nvGrpSpPr>
        <p:grpSpPr>
          <a:xfrm>
            <a:off x="4383909" y="896565"/>
            <a:ext cx="1507085" cy="1337703"/>
            <a:chOff x="3507675" y="1402273"/>
            <a:chExt cx="5167376" cy="4580936"/>
          </a:xfrm>
          <a:scene3d>
            <a:camera prst="perspectiveRelaxedModerately"/>
            <a:lightRig rig="threePt" dir="t"/>
          </a:scene3d>
        </p:grpSpPr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9DC3DFE9-ACDE-405C-85C0-EF22EF8B8B19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276361" y="3981786"/>
              <a:ext cx="1845930" cy="2156916"/>
            </a:xfrm>
            <a:custGeom>
              <a:avLst/>
              <a:gdLst>
                <a:gd name="T0" fmla="*/ 140 w 208"/>
                <a:gd name="T1" fmla="*/ 34 h 243"/>
                <a:gd name="T2" fmla="*/ 140 w 208"/>
                <a:gd name="T3" fmla="*/ 34 h 243"/>
                <a:gd name="T4" fmla="*/ 107 w 208"/>
                <a:gd name="T5" fmla="*/ 0 h 243"/>
                <a:gd name="T6" fmla="*/ 73 w 208"/>
                <a:gd name="T7" fmla="*/ 34 h 243"/>
                <a:gd name="T8" fmla="*/ 73 w 208"/>
                <a:gd name="T9" fmla="*/ 34 h 243"/>
                <a:gd name="T10" fmla="*/ 0 w 208"/>
                <a:gd name="T11" fmla="*/ 34 h 243"/>
                <a:gd name="T12" fmla="*/ 0 w 208"/>
                <a:gd name="T13" fmla="*/ 108 h 243"/>
                <a:gd name="T14" fmla="*/ 0 w 208"/>
                <a:gd name="T15" fmla="*/ 108 h 243"/>
                <a:gd name="T16" fmla="*/ 34 w 208"/>
                <a:gd name="T17" fmla="*/ 142 h 243"/>
                <a:gd name="T18" fmla="*/ 0 w 208"/>
                <a:gd name="T19" fmla="*/ 176 h 243"/>
                <a:gd name="T20" fmla="*/ 0 w 208"/>
                <a:gd name="T21" fmla="*/ 176 h 243"/>
                <a:gd name="T22" fmla="*/ 0 w 208"/>
                <a:gd name="T23" fmla="*/ 243 h 243"/>
                <a:gd name="T24" fmla="*/ 208 w 208"/>
                <a:gd name="T25" fmla="*/ 243 h 243"/>
                <a:gd name="T26" fmla="*/ 208 w 208"/>
                <a:gd name="T27" fmla="*/ 34 h 243"/>
                <a:gd name="T28" fmla="*/ 140 w 208"/>
                <a:gd name="T29" fmla="*/ 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43">
                  <a:moveTo>
                    <a:pt x="140" y="34"/>
                  </a:moveTo>
                  <a:cubicBezTo>
                    <a:pt x="140" y="34"/>
                    <a:pt x="140" y="34"/>
                    <a:pt x="140" y="34"/>
                  </a:cubicBezTo>
                  <a:cubicBezTo>
                    <a:pt x="140" y="15"/>
                    <a:pt x="125" y="0"/>
                    <a:pt x="107" y="0"/>
                  </a:cubicBezTo>
                  <a:cubicBezTo>
                    <a:pt x="88" y="0"/>
                    <a:pt x="73" y="15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9" y="108"/>
                    <a:pt x="34" y="123"/>
                    <a:pt x="34" y="142"/>
                  </a:cubicBezTo>
                  <a:cubicBezTo>
                    <a:pt x="34" y="161"/>
                    <a:pt x="19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8" y="34"/>
                    <a:pt x="208" y="34"/>
                    <a:pt x="208" y="34"/>
                  </a:cubicBezTo>
                  <a:lnTo>
                    <a:pt x="140" y="34"/>
                  </a:lnTo>
                  <a:close/>
                </a:path>
              </a:pathLst>
            </a:custGeom>
            <a:solidFill>
              <a:schemeClr val="accent3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33C735E2-507A-4155-A170-B097979B88EA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813574" y="2893211"/>
              <a:ext cx="2155667" cy="1854673"/>
            </a:xfrm>
            <a:custGeom>
              <a:avLst/>
              <a:gdLst>
                <a:gd name="T0" fmla="*/ 209 w 243"/>
                <a:gd name="T1" fmla="*/ 74 h 209"/>
                <a:gd name="T2" fmla="*/ 209 w 243"/>
                <a:gd name="T3" fmla="*/ 74 h 209"/>
                <a:gd name="T4" fmla="*/ 209 w 243"/>
                <a:gd name="T5" fmla="*/ 0 h 209"/>
                <a:gd name="T6" fmla="*/ 135 w 243"/>
                <a:gd name="T7" fmla="*/ 0 h 209"/>
                <a:gd name="T8" fmla="*/ 135 w 243"/>
                <a:gd name="T9" fmla="*/ 2 h 209"/>
                <a:gd name="T10" fmla="*/ 101 w 243"/>
                <a:gd name="T11" fmla="*/ 35 h 209"/>
                <a:gd name="T12" fmla="*/ 67 w 243"/>
                <a:gd name="T13" fmla="*/ 2 h 209"/>
                <a:gd name="T14" fmla="*/ 67 w 243"/>
                <a:gd name="T15" fmla="*/ 0 h 209"/>
                <a:gd name="T16" fmla="*/ 0 w 243"/>
                <a:gd name="T17" fmla="*/ 0 h 209"/>
                <a:gd name="T18" fmla="*/ 0 w 243"/>
                <a:gd name="T19" fmla="*/ 209 h 209"/>
                <a:gd name="T20" fmla="*/ 209 w 243"/>
                <a:gd name="T21" fmla="*/ 209 h 209"/>
                <a:gd name="T22" fmla="*/ 209 w 243"/>
                <a:gd name="T23" fmla="*/ 142 h 209"/>
                <a:gd name="T24" fmla="*/ 209 w 243"/>
                <a:gd name="T25" fmla="*/ 142 h 209"/>
                <a:gd name="T26" fmla="*/ 243 w 243"/>
                <a:gd name="T27" fmla="*/ 108 h 209"/>
                <a:gd name="T28" fmla="*/ 209 w 243"/>
                <a:gd name="T29" fmla="*/ 7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09">
                  <a:moveTo>
                    <a:pt x="209" y="74"/>
                  </a:moveTo>
                  <a:cubicBezTo>
                    <a:pt x="209" y="74"/>
                    <a:pt x="209" y="74"/>
                    <a:pt x="209" y="74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0"/>
                    <a:pt x="120" y="35"/>
                    <a:pt x="101" y="35"/>
                  </a:cubicBezTo>
                  <a:cubicBezTo>
                    <a:pt x="82" y="35"/>
                    <a:pt x="67" y="20"/>
                    <a:pt x="67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28" y="142"/>
                    <a:pt x="243" y="127"/>
                    <a:pt x="243" y="108"/>
                  </a:cubicBezTo>
                  <a:cubicBezTo>
                    <a:pt x="243" y="89"/>
                    <a:pt x="228" y="74"/>
                    <a:pt x="209" y="74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79F21E8A-0B73-4D63-AB7F-2E5E18B1108B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065520" y="1241784"/>
              <a:ext cx="1853424" cy="2174401"/>
            </a:xfrm>
            <a:custGeom>
              <a:avLst/>
              <a:gdLst>
                <a:gd name="T0" fmla="*/ 207 w 209"/>
                <a:gd name="T1" fmla="*/ 70 h 245"/>
                <a:gd name="T2" fmla="*/ 209 w 209"/>
                <a:gd name="T3" fmla="*/ 70 h 245"/>
                <a:gd name="T4" fmla="*/ 209 w 209"/>
                <a:gd name="T5" fmla="*/ 0 h 245"/>
                <a:gd name="T6" fmla="*/ 0 w 209"/>
                <a:gd name="T7" fmla="*/ 0 h 245"/>
                <a:gd name="T8" fmla="*/ 0 w 209"/>
                <a:gd name="T9" fmla="*/ 210 h 245"/>
                <a:gd name="T10" fmla="*/ 67 w 209"/>
                <a:gd name="T11" fmla="*/ 210 h 245"/>
                <a:gd name="T12" fmla="*/ 67 w 209"/>
                <a:gd name="T13" fmla="*/ 212 h 245"/>
                <a:gd name="T14" fmla="*/ 101 w 209"/>
                <a:gd name="T15" fmla="*/ 245 h 245"/>
                <a:gd name="T16" fmla="*/ 135 w 209"/>
                <a:gd name="T17" fmla="*/ 212 h 245"/>
                <a:gd name="T18" fmla="*/ 135 w 209"/>
                <a:gd name="T19" fmla="*/ 210 h 245"/>
                <a:gd name="T20" fmla="*/ 209 w 209"/>
                <a:gd name="T21" fmla="*/ 210 h 245"/>
                <a:gd name="T22" fmla="*/ 209 w 209"/>
                <a:gd name="T23" fmla="*/ 137 h 245"/>
                <a:gd name="T24" fmla="*/ 207 w 209"/>
                <a:gd name="T25" fmla="*/ 137 h 245"/>
                <a:gd name="T26" fmla="*/ 174 w 209"/>
                <a:gd name="T27" fmla="*/ 103 h 245"/>
                <a:gd name="T28" fmla="*/ 207 w 209"/>
                <a:gd name="T29" fmla="*/ 7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45">
                  <a:moveTo>
                    <a:pt x="207" y="70"/>
                  </a:moveTo>
                  <a:cubicBezTo>
                    <a:pt x="209" y="70"/>
                    <a:pt x="209" y="70"/>
                    <a:pt x="209" y="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30"/>
                    <a:pt x="82" y="245"/>
                    <a:pt x="101" y="245"/>
                  </a:cubicBezTo>
                  <a:cubicBezTo>
                    <a:pt x="120" y="245"/>
                    <a:pt x="135" y="230"/>
                    <a:pt x="135" y="212"/>
                  </a:cubicBezTo>
                  <a:cubicBezTo>
                    <a:pt x="135" y="210"/>
                    <a:pt x="135" y="210"/>
                    <a:pt x="135" y="210"/>
                  </a:cubicBezTo>
                  <a:cubicBezTo>
                    <a:pt x="209" y="210"/>
                    <a:pt x="209" y="210"/>
                    <a:pt x="209" y="210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189" y="137"/>
                    <a:pt x="174" y="122"/>
                    <a:pt x="174" y="103"/>
                  </a:cubicBezTo>
                  <a:cubicBezTo>
                    <a:pt x="174" y="85"/>
                    <a:pt x="189" y="70"/>
                    <a:pt x="207" y="70"/>
                  </a:cubicBezTo>
                  <a:close/>
                </a:path>
              </a:pathLst>
            </a:custGeom>
            <a:solidFill>
              <a:schemeClr val="bg2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1E9EE7B8-BEC0-4C3A-823D-BA89A6BB7004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219668" y="2665849"/>
              <a:ext cx="2155667" cy="1863415"/>
            </a:xfrm>
            <a:custGeom>
              <a:avLst/>
              <a:gdLst>
                <a:gd name="T0" fmla="*/ 35 w 243"/>
                <a:gd name="T1" fmla="*/ 0 h 210"/>
                <a:gd name="T2" fmla="*/ 35 w 243"/>
                <a:gd name="T3" fmla="*/ 70 h 210"/>
                <a:gd name="T4" fmla="*/ 33 w 243"/>
                <a:gd name="T5" fmla="*/ 70 h 210"/>
                <a:gd name="T6" fmla="*/ 0 w 243"/>
                <a:gd name="T7" fmla="*/ 103 h 210"/>
                <a:gd name="T8" fmla="*/ 33 w 243"/>
                <a:gd name="T9" fmla="*/ 137 h 210"/>
                <a:gd name="T10" fmla="*/ 35 w 243"/>
                <a:gd name="T11" fmla="*/ 137 h 210"/>
                <a:gd name="T12" fmla="*/ 35 w 243"/>
                <a:gd name="T13" fmla="*/ 210 h 210"/>
                <a:gd name="T14" fmla="*/ 108 w 243"/>
                <a:gd name="T15" fmla="*/ 210 h 210"/>
                <a:gd name="T16" fmla="*/ 108 w 243"/>
                <a:gd name="T17" fmla="*/ 210 h 210"/>
                <a:gd name="T18" fmla="*/ 142 w 243"/>
                <a:gd name="T19" fmla="*/ 176 h 210"/>
                <a:gd name="T20" fmla="*/ 175 w 243"/>
                <a:gd name="T21" fmla="*/ 210 h 210"/>
                <a:gd name="T22" fmla="*/ 175 w 243"/>
                <a:gd name="T23" fmla="*/ 210 h 210"/>
                <a:gd name="T24" fmla="*/ 243 w 243"/>
                <a:gd name="T25" fmla="*/ 210 h 210"/>
                <a:gd name="T26" fmla="*/ 243 w 243"/>
                <a:gd name="T27" fmla="*/ 0 h 210"/>
                <a:gd name="T28" fmla="*/ 35 w 243"/>
                <a:gd name="T2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10">
                  <a:moveTo>
                    <a:pt x="35" y="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85"/>
                    <a:pt x="0" y="103"/>
                  </a:cubicBezTo>
                  <a:cubicBezTo>
                    <a:pt x="0" y="122"/>
                    <a:pt x="15" y="137"/>
                    <a:pt x="33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191"/>
                    <a:pt x="123" y="176"/>
                    <a:pt x="142" y="176"/>
                  </a:cubicBezTo>
                  <a:cubicBezTo>
                    <a:pt x="160" y="176"/>
                    <a:pt x="175" y="191"/>
                    <a:pt x="175" y="210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0"/>
                    <a:pt x="243" y="0"/>
                    <a:pt x="243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1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823174-4B98-4874-B141-F4BB6F02A73E}"/>
                </a:ext>
              </a:extLst>
            </p:cNvPr>
            <p:cNvSpPr/>
            <p:nvPr/>
          </p:nvSpPr>
          <p:spPr>
            <a:xfrm>
              <a:off x="4784108" y="1771375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41195AB-1D8A-4184-9DF7-170BC03600E4}"/>
                </a:ext>
              </a:extLst>
            </p:cNvPr>
            <p:cNvSpPr/>
            <p:nvPr/>
          </p:nvSpPr>
          <p:spPr>
            <a:xfrm>
              <a:off x="4784108" y="4898817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CAD1234-2110-4272-8328-186F443A4CDA}"/>
                </a:ext>
              </a:extLst>
            </p:cNvPr>
            <p:cNvSpPr/>
            <p:nvPr/>
          </p:nvSpPr>
          <p:spPr>
            <a:xfrm>
              <a:off x="6096000" y="3412524"/>
              <a:ext cx="257905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208A55D-4D97-4DC7-9E36-280A42E72CB1}"/>
                </a:ext>
              </a:extLst>
            </p:cNvPr>
            <p:cNvSpPr/>
            <p:nvPr/>
          </p:nvSpPr>
          <p:spPr>
            <a:xfrm>
              <a:off x="3507675" y="3412524"/>
              <a:ext cx="253564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C8B8008-6C0C-4043-A5EA-15B82AD9F6C0}"/>
              </a:ext>
            </a:extLst>
          </p:cNvPr>
          <p:cNvSpPr/>
          <p:nvPr/>
        </p:nvSpPr>
        <p:spPr>
          <a:xfrm>
            <a:off x="7536307" y="1070911"/>
            <a:ext cx="2884964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dirty="0">
                <a:latin typeface="Ubuntu" panose="020B0504030602030204" pitchFamily="34" charset="0"/>
              </a:rPr>
              <a:t>Pre Test Actions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latin typeface="Ubuntu" panose="020B0504030602030204" pitchFamily="34" charset="0"/>
              </a:rPr>
              <a:t>Made up of concrete checks and actions to take place before test. Many will have authority to stop the test completely – but check them all in order to prevent surprises later.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260BE4C-312D-4DE0-BC60-069D71982CB8}"/>
              </a:ext>
            </a:extLst>
          </p:cNvPr>
          <p:cNvGrpSpPr/>
          <p:nvPr/>
        </p:nvGrpSpPr>
        <p:grpSpPr>
          <a:xfrm>
            <a:off x="3507675" y="1088740"/>
            <a:ext cx="5167376" cy="4580936"/>
            <a:chOff x="3507675" y="1402273"/>
            <a:chExt cx="5167376" cy="4580936"/>
          </a:xfrm>
          <a:scene3d>
            <a:camera prst="perspectiveRelaxedModerately"/>
            <a:lightRig rig="threePt" dir="t"/>
          </a:scene3d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CEAA5C6-FB9B-4346-8C19-86A3FD3A2C4F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276361" y="3981786"/>
              <a:ext cx="1845930" cy="2156916"/>
            </a:xfrm>
            <a:custGeom>
              <a:avLst/>
              <a:gdLst>
                <a:gd name="T0" fmla="*/ 140 w 208"/>
                <a:gd name="T1" fmla="*/ 34 h 243"/>
                <a:gd name="T2" fmla="*/ 140 w 208"/>
                <a:gd name="T3" fmla="*/ 34 h 243"/>
                <a:gd name="T4" fmla="*/ 107 w 208"/>
                <a:gd name="T5" fmla="*/ 0 h 243"/>
                <a:gd name="T6" fmla="*/ 73 w 208"/>
                <a:gd name="T7" fmla="*/ 34 h 243"/>
                <a:gd name="T8" fmla="*/ 73 w 208"/>
                <a:gd name="T9" fmla="*/ 34 h 243"/>
                <a:gd name="T10" fmla="*/ 0 w 208"/>
                <a:gd name="T11" fmla="*/ 34 h 243"/>
                <a:gd name="T12" fmla="*/ 0 w 208"/>
                <a:gd name="T13" fmla="*/ 108 h 243"/>
                <a:gd name="T14" fmla="*/ 0 w 208"/>
                <a:gd name="T15" fmla="*/ 108 h 243"/>
                <a:gd name="T16" fmla="*/ 34 w 208"/>
                <a:gd name="T17" fmla="*/ 142 h 243"/>
                <a:gd name="T18" fmla="*/ 0 w 208"/>
                <a:gd name="T19" fmla="*/ 176 h 243"/>
                <a:gd name="T20" fmla="*/ 0 w 208"/>
                <a:gd name="T21" fmla="*/ 176 h 243"/>
                <a:gd name="T22" fmla="*/ 0 w 208"/>
                <a:gd name="T23" fmla="*/ 243 h 243"/>
                <a:gd name="T24" fmla="*/ 208 w 208"/>
                <a:gd name="T25" fmla="*/ 243 h 243"/>
                <a:gd name="T26" fmla="*/ 208 w 208"/>
                <a:gd name="T27" fmla="*/ 34 h 243"/>
                <a:gd name="T28" fmla="*/ 140 w 208"/>
                <a:gd name="T29" fmla="*/ 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43">
                  <a:moveTo>
                    <a:pt x="140" y="34"/>
                  </a:moveTo>
                  <a:cubicBezTo>
                    <a:pt x="140" y="34"/>
                    <a:pt x="140" y="34"/>
                    <a:pt x="140" y="34"/>
                  </a:cubicBezTo>
                  <a:cubicBezTo>
                    <a:pt x="140" y="15"/>
                    <a:pt x="125" y="0"/>
                    <a:pt x="107" y="0"/>
                  </a:cubicBezTo>
                  <a:cubicBezTo>
                    <a:pt x="88" y="0"/>
                    <a:pt x="73" y="15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9" y="108"/>
                    <a:pt x="34" y="123"/>
                    <a:pt x="34" y="142"/>
                  </a:cubicBezTo>
                  <a:cubicBezTo>
                    <a:pt x="34" y="161"/>
                    <a:pt x="19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8" y="34"/>
                    <a:pt x="208" y="34"/>
                    <a:pt x="208" y="34"/>
                  </a:cubicBezTo>
                  <a:lnTo>
                    <a:pt x="140" y="34"/>
                  </a:lnTo>
                  <a:close/>
                </a:path>
              </a:pathLst>
            </a:custGeom>
            <a:solidFill>
              <a:schemeClr val="accent3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788779C5-5AE6-4A5A-9D0D-BAB0B8E2868D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813574" y="2893211"/>
              <a:ext cx="2155667" cy="1854673"/>
            </a:xfrm>
            <a:custGeom>
              <a:avLst/>
              <a:gdLst>
                <a:gd name="T0" fmla="*/ 209 w 243"/>
                <a:gd name="T1" fmla="*/ 74 h 209"/>
                <a:gd name="T2" fmla="*/ 209 w 243"/>
                <a:gd name="T3" fmla="*/ 74 h 209"/>
                <a:gd name="T4" fmla="*/ 209 w 243"/>
                <a:gd name="T5" fmla="*/ 0 h 209"/>
                <a:gd name="T6" fmla="*/ 135 w 243"/>
                <a:gd name="T7" fmla="*/ 0 h 209"/>
                <a:gd name="T8" fmla="*/ 135 w 243"/>
                <a:gd name="T9" fmla="*/ 2 h 209"/>
                <a:gd name="T10" fmla="*/ 101 w 243"/>
                <a:gd name="T11" fmla="*/ 35 h 209"/>
                <a:gd name="T12" fmla="*/ 67 w 243"/>
                <a:gd name="T13" fmla="*/ 2 h 209"/>
                <a:gd name="T14" fmla="*/ 67 w 243"/>
                <a:gd name="T15" fmla="*/ 0 h 209"/>
                <a:gd name="T16" fmla="*/ 0 w 243"/>
                <a:gd name="T17" fmla="*/ 0 h 209"/>
                <a:gd name="T18" fmla="*/ 0 w 243"/>
                <a:gd name="T19" fmla="*/ 209 h 209"/>
                <a:gd name="T20" fmla="*/ 209 w 243"/>
                <a:gd name="T21" fmla="*/ 209 h 209"/>
                <a:gd name="T22" fmla="*/ 209 w 243"/>
                <a:gd name="T23" fmla="*/ 142 h 209"/>
                <a:gd name="T24" fmla="*/ 209 w 243"/>
                <a:gd name="T25" fmla="*/ 142 h 209"/>
                <a:gd name="T26" fmla="*/ 243 w 243"/>
                <a:gd name="T27" fmla="*/ 108 h 209"/>
                <a:gd name="T28" fmla="*/ 209 w 243"/>
                <a:gd name="T29" fmla="*/ 7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09">
                  <a:moveTo>
                    <a:pt x="209" y="74"/>
                  </a:moveTo>
                  <a:cubicBezTo>
                    <a:pt x="209" y="74"/>
                    <a:pt x="209" y="74"/>
                    <a:pt x="209" y="74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0"/>
                    <a:pt x="120" y="35"/>
                    <a:pt x="101" y="35"/>
                  </a:cubicBezTo>
                  <a:cubicBezTo>
                    <a:pt x="82" y="35"/>
                    <a:pt x="67" y="20"/>
                    <a:pt x="67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28" y="142"/>
                    <a:pt x="243" y="127"/>
                    <a:pt x="243" y="108"/>
                  </a:cubicBezTo>
                  <a:cubicBezTo>
                    <a:pt x="243" y="89"/>
                    <a:pt x="228" y="74"/>
                    <a:pt x="209" y="74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A2FF4BAC-B2B2-4906-9C86-8F16C52E5A45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065520" y="1241784"/>
              <a:ext cx="1853424" cy="2174401"/>
            </a:xfrm>
            <a:custGeom>
              <a:avLst/>
              <a:gdLst>
                <a:gd name="T0" fmla="*/ 207 w 209"/>
                <a:gd name="T1" fmla="*/ 70 h 245"/>
                <a:gd name="T2" fmla="*/ 209 w 209"/>
                <a:gd name="T3" fmla="*/ 70 h 245"/>
                <a:gd name="T4" fmla="*/ 209 w 209"/>
                <a:gd name="T5" fmla="*/ 0 h 245"/>
                <a:gd name="T6" fmla="*/ 0 w 209"/>
                <a:gd name="T7" fmla="*/ 0 h 245"/>
                <a:gd name="T8" fmla="*/ 0 w 209"/>
                <a:gd name="T9" fmla="*/ 210 h 245"/>
                <a:gd name="T10" fmla="*/ 67 w 209"/>
                <a:gd name="T11" fmla="*/ 210 h 245"/>
                <a:gd name="T12" fmla="*/ 67 w 209"/>
                <a:gd name="T13" fmla="*/ 212 h 245"/>
                <a:gd name="T14" fmla="*/ 101 w 209"/>
                <a:gd name="T15" fmla="*/ 245 h 245"/>
                <a:gd name="T16" fmla="*/ 135 w 209"/>
                <a:gd name="T17" fmla="*/ 212 h 245"/>
                <a:gd name="T18" fmla="*/ 135 w 209"/>
                <a:gd name="T19" fmla="*/ 210 h 245"/>
                <a:gd name="T20" fmla="*/ 209 w 209"/>
                <a:gd name="T21" fmla="*/ 210 h 245"/>
                <a:gd name="T22" fmla="*/ 209 w 209"/>
                <a:gd name="T23" fmla="*/ 137 h 245"/>
                <a:gd name="T24" fmla="*/ 207 w 209"/>
                <a:gd name="T25" fmla="*/ 137 h 245"/>
                <a:gd name="T26" fmla="*/ 174 w 209"/>
                <a:gd name="T27" fmla="*/ 103 h 245"/>
                <a:gd name="T28" fmla="*/ 207 w 209"/>
                <a:gd name="T29" fmla="*/ 7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45">
                  <a:moveTo>
                    <a:pt x="207" y="70"/>
                  </a:moveTo>
                  <a:cubicBezTo>
                    <a:pt x="209" y="70"/>
                    <a:pt x="209" y="70"/>
                    <a:pt x="209" y="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30"/>
                    <a:pt x="82" y="245"/>
                    <a:pt x="101" y="245"/>
                  </a:cubicBezTo>
                  <a:cubicBezTo>
                    <a:pt x="120" y="245"/>
                    <a:pt x="135" y="230"/>
                    <a:pt x="135" y="212"/>
                  </a:cubicBezTo>
                  <a:cubicBezTo>
                    <a:pt x="135" y="210"/>
                    <a:pt x="135" y="210"/>
                    <a:pt x="135" y="210"/>
                  </a:cubicBezTo>
                  <a:cubicBezTo>
                    <a:pt x="209" y="210"/>
                    <a:pt x="209" y="210"/>
                    <a:pt x="209" y="210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189" y="137"/>
                    <a:pt x="174" y="122"/>
                    <a:pt x="174" y="103"/>
                  </a:cubicBezTo>
                  <a:cubicBezTo>
                    <a:pt x="174" y="85"/>
                    <a:pt x="189" y="70"/>
                    <a:pt x="207" y="70"/>
                  </a:cubicBezTo>
                  <a:close/>
                </a:path>
              </a:pathLst>
            </a:custGeom>
            <a:solidFill>
              <a:schemeClr val="bg2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06080219-36DA-45A1-998A-6632B876ACFD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219668" y="2665849"/>
              <a:ext cx="2155667" cy="1863415"/>
            </a:xfrm>
            <a:custGeom>
              <a:avLst/>
              <a:gdLst>
                <a:gd name="T0" fmla="*/ 35 w 243"/>
                <a:gd name="T1" fmla="*/ 0 h 210"/>
                <a:gd name="T2" fmla="*/ 35 w 243"/>
                <a:gd name="T3" fmla="*/ 70 h 210"/>
                <a:gd name="T4" fmla="*/ 33 w 243"/>
                <a:gd name="T5" fmla="*/ 70 h 210"/>
                <a:gd name="T6" fmla="*/ 0 w 243"/>
                <a:gd name="T7" fmla="*/ 103 h 210"/>
                <a:gd name="T8" fmla="*/ 33 w 243"/>
                <a:gd name="T9" fmla="*/ 137 h 210"/>
                <a:gd name="T10" fmla="*/ 35 w 243"/>
                <a:gd name="T11" fmla="*/ 137 h 210"/>
                <a:gd name="T12" fmla="*/ 35 w 243"/>
                <a:gd name="T13" fmla="*/ 210 h 210"/>
                <a:gd name="T14" fmla="*/ 108 w 243"/>
                <a:gd name="T15" fmla="*/ 210 h 210"/>
                <a:gd name="T16" fmla="*/ 108 w 243"/>
                <a:gd name="T17" fmla="*/ 210 h 210"/>
                <a:gd name="T18" fmla="*/ 142 w 243"/>
                <a:gd name="T19" fmla="*/ 176 h 210"/>
                <a:gd name="T20" fmla="*/ 175 w 243"/>
                <a:gd name="T21" fmla="*/ 210 h 210"/>
                <a:gd name="T22" fmla="*/ 175 w 243"/>
                <a:gd name="T23" fmla="*/ 210 h 210"/>
                <a:gd name="T24" fmla="*/ 243 w 243"/>
                <a:gd name="T25" fmla="*/ 210 h 210"/>
                <a:gd name="T26" fmla="*/ 243 w 243"/>
                <a:gd name="T27" fmla="*/ 0 h 210"/>
                <a:gd name="T28" fmla="*/ 35 w 243"/>
                <a:gd name="T2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10">
                  <a:moveTo>
                    <a:pt x="35" y="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85"/>
                    <a:pt x="0" y="103"/>
                  </a:cubicBezTo>
                  <a:cubicBezTo>
                    <a:pt x="0" y="122"/>
                    <a:pt x="15" y="137"/>
                    <a:pt x="33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191"/>
                    <a:pt x="123" y="176"/>
                    <a:pt x="142" y="176"/>
                  </a:cubicBezTo>
                  <a:cubicBezTo>
                    <a:pt x="160" y="176"/>
                    <a:pt x="175" y="191"/>
                    <a:pt x="175" y="210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0"/>
                    <a:pt x="243" y="0"/>
                    <a:pt x="243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1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935FC30-700E-4674-8B9D-213E7C20D3E9}"/>
                </a:ext>
              </a:extLst>
            </p:cNvPr>
            <p:cNvSpPr/>
            <p:nvPr/>
          </p:nvSpPr>
          <p:spPr>
            <a:xfrm>
              <a:off x="4784106" y="1771374"/>
              <a:ext cx="2603289" cy="369332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Ubuntu" panose="020B0504030602030204" pitchFamily="34" charset="0"/>
                </a:rPr>
                <a:t>PRETEST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63DDBDD-89B1-4D10-8818-C90E7E5BEC50}"/>
                </a:ext>
              </a:extLst>
            </p:cNvPr>
            <p:cNvSpPr/>
            <p:nvPr/>
          </p:nvSpPr>
          <p:spPr>
            <a:xfrm>
              <a:off x="4784106" y="4898817"/>
              <a:ext cx="2603289" cy="369332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Ubuntu" panose="020B0504030602030204" pitchFamily="34" charset="0"/>
                </a:rPr>
                <a:t>IN TEST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AE7CDBA-2EC9-478F-BD8E-64A3C88395DB}"/>
                </a:ext>
              </a:extLst>
            </p:cNvPr>
            <p:cNvSpPr/>
            <p:nvPr/>
          </p:nvSpPr>
          <p:spPr>
            <a:xfrm>
              <a:off x="6096000" y="3412525"/>
              <a:ext cx="2579051" cy="369332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Ubuntu" panose="020B0504030602030204" pitchFamily="34" charset="0"/>
                </a:rPr>
                <a:t>TEST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F8D422D-A4F3-4600-9504-7D03D567C1AB}"/>
                </a:ext>
              </a:extLst>
            </p:cNvPr>
            <p:cNvSpPr/>
            <p:nvPr/>
          </p:nvSpPr>
          <p:spPr>
            <a:xfrm>
              <a:off x="3507675" y="3412525"/>
              <a:ext cx="2535640" cy="369332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Ubuntu" panose="020B0504030602030204" pitchFamily="34" charset="0"/>
                </a:rPr>
                <a:t>POST TEST</a:t>
              </a: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548FAE8-169C-425C-A366-BA52C5BD2884}"/>
              </a:ext>
            </a:extLst>
          </p:cNvPr>
          <p:cNvCxnSpPr>
            <a:cxnSpLocks/>
          </p:cNvCxnSpPr>
          <p:nvPr/>
        </p:nvCxnSpPr>
        <p:spPr>
          <a:xfrm flipH="1">
            <a:off x="6712993" y="1720520"/>
            <a:ext cx="823314" cy="6429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D2496F9-FFD0-4883-9EB6-93C721AB1371}"/>
              </a:ext>
            </a:extLst>
          </p:cNvPr>
          <p:cNvCxnSpPr>
            <a:cxnSpLocks/>
          </p:cNvCxnSpPr>
          <p:nvPr/>
        </p:nvCxnSpPr>
        <p:spPr>
          <a:xfrm flipH="1">
            <a:off x="8400256" y="3381964"/>
            <a:ext cx="121960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C4B33F5-3F4D-49D5-A195-0B1727ECBE92}"/>
              </a:ext>
            </a:extLst>
          </p:cNvPr>
          <p:cNvSpPr/>
          <p:nvPr/>
        </p:nvSpPr>
        <p:spPr>
          <a:xfrm>
            <a:off x="9723136" y="3098992"/>
            <a:ext cx="2294693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dirty="0">
                <a:latin typeface="Ubuntu" panose="020B0504030602030204" pitchFamily="34" charset="0"/>
              </a:rPr>
              <a:t>Test Run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latin typeface="Ubuntu" panose="020B0504030602030204" pitchFamily="34" charset="0"/>
              </a:rPr>
              <a:t>Not just run the test, but validate data streams and cluster functionality.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668CA6E-78CB-458E-970B-0650B7CFECC8}"/>
              </a:ext>
            </a:extLst>
          </p:cNvPr>
          <p:cNvCxnSpPr>
            <a:cxnSpLocks/>
          </p:cNvCxnSpPr>
          <p:nvPr/>
        </p:nvCxnSpPr>
        <p:spPr>
          <a:xfrm flipH="1">
            <a:off x="3429970" y="2903298"/>
            <a:ext cx="877825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55C6421-7DBD-4D86-9468-387376FE76BB}"/>
              </a:ext>
            </a:extLst>
          </p:cNvPr>
          <p:cNvCxnSpPr>
            <a:cxnSpLocks/>
          </p:cNvCxnSpPr>
          <p:nvPr/>
        </p:nvCxnSpPr>
        <p:spPr>
          <a:xfrm flipH="1">
            <a:off x="4049486" y="5646407"/>
            <a:ext cx="1671807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246B7630-CB11-4769-A736-33F0D2F53E0C}"/>
              </a:ext>
            </a:extLst>
          </p:cNvPr>
          <p:cNvSpPr/>
          <p:nvPr/>
        </p:nvSpPr>
        <p:spPr>
          <a:xfrm>
            <a:off x="497172" y="2736216"/>
            <a:ext cx="2625855" cy="951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000" dirty="0">
                <a:latin typeface="Ubuntu" panose="020B0504030602030204" pitchFamily="34" charset="0"/>
              </a:rPr>
              <a:t>Post Test</a:t>
            </a:r>
          </a:p>
          <a:p>
            <a:pPr algn="r">
              <a:lnSpc>
                <a:spcPct val="90000"/>
              </a:lnSpc>
            </a:pPr>
            <a:r>
              <a:rPr lang="en-US" sz="1400" dirty="0">
                <a:latin typeface="Ubuntu" panose="020B0504030602030204" pitchFamily="34" charset="0"/>
              </a:rPr>
              <a:t>Potentially dozens of discrete steps to be taken to complete test results and analysis.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4CC5A33-F90B-4CC0-BCE8-035C59A3D54E}"/>
              </a:ext>
            </a:extLst>
          </p:cNvPr>
          <p:cNvSpPr/>
          <p:nvPr/>
        </p:nvSpPr>
        <p:spPr>
          <a:xfrm>
            <a:off x="1183576" y="5233989"/>
            <a:ext cx="272789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000" dirty="0">
                <a:latin typeface="Ubuntu" panose="020B0504030602030204" pitchFamily="34" charset="0"/>
              </a:rPr>
              <a:t>Tests In Steady State</a:t>
            </a:r>
          </a:p>
          <a:p>
            <a:pPr algn="r">
              <a:lnSpc>
                <a:spcPct val="90000"/>
              </a:lnSpc>
            </a:pPr>
            <a:r>
              <a:rPr lang="en-US" sz="1400" dirty="0">
                <a:latin typeface="Ubuntu" panose="020B0504030602030204" pitchFamily="34" charset="0"/>
              </a:rPr>
              <a:t>Defect | Exception | Error Rates</a:t>
            </a:r>
            <a:br>
              <a:rPr lang="en-US" sz="1400" dirty="0">
                <a:latin typeface="Ubuntu" panose="020B0504030602030204" pitchFamily="34" charset="0"/>
              </a:rPr>
            </a:br>
            <a:r>
              <a:rPr lang="en-US" sz="1400" dirty="0">
                <a:latin typeface="Ubuntu" panose="020B0504030602030204" pitchFamily="34" charset="0"/>
              </a:rPr>
              <a:t>Throughput</a:t>
            </a:r>
            <a:br>
              <a:rPr lang="en-US" sz="1400" dirty="0">
                <a:latin typeface="Ubuntu" panose="020B0504030602030204" pitchFamily="34" charset="0"/>
              </a:rPr>
            </a:br>
            <a:r>
              <a:rPr lang="en-US" sz="1400" dirty="0">
                <a:latin typeface="Ubuntu" panose="020B0504030602030204" pitchFamily="34" charset="0"/>
              </a:rPr>
              <a:t>Performance</a:t>
            </a:r>
            <a:br>
              <a:rPr lang="en-US" sz="1400" dirty="0">
                <a:latin typeface="Ubuntu" panose="020B0504030602030204" pitchFamily="34" charset="0"/>
              </a:rPr>
            </a:br>
            <a:r>
              <a:rPr lang="en-US" sz="1400" dirty="0">
                <a:latin typeface="Ubuntu" panose="020B0504030602030204" pitchFamily="34" charset="0"/>
              </a:rPr>
              <a:t>Aberrations in test data, test tools or platforms. </a:t>
            </a:r>
          </a:p>
        </p:txBody>
      </p:sp>
      <p:sp>
        <p:nvSpPr>
          <p:cNvPr id="30" name="Title 78">
            <a:extLst>
              <a:ext uri="{FF2B5EF4-FFF2-40B4-BE49-F238E27FC236}">
                <a16:creationId xmlns:a16="http://schemas.microsoft.com/office/drawing/2014/main" id="{6977B52E-2896-4AFF-88ED-64CA4B78FC0A}"/>
              </a:ext>
            </a:extLst>
          </p:cNvPr>
          <p:cNvSpPr txBox="1">
            <a:spLocks/>
          </p:cNvSpPr>
          <p:nvPr/>
        </p:nvSpPr>
        <p:spPr>
          <a:xfrm>
            <a:off x="587521" y="210250"/>
            <a:ext cx="9361079" cy="554479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latin typeface="Ubuntu" panose="020B0504030602030204" pitchFamily="34" charset="0"/>
              </a:rPr>
              <a:t>Modularity and compartmentalization of problem domains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6AEBA6F-2B15-40FA-B7AD-EB0644ED1B6D}"/>
              </a:ext>
            </a:extLst>
          </p:cNvPr>
          <p:cNvGrpSpPr/>
          <p:nvPr/>
        </p:nvGrpSpPr>
        <p:grpSpPr>
          <a:xfrm rot="168861">
            <a:off x="2606573" y="3336133"/>
            <a:ext cx="1709199" cy="1644589"/>
            <a:chOff x="3507675" y="1402273"/>
            <a:chExt cx="5167376" cy="4580936"/>
          </a:xfrm>
          <a:scene3d>
            <a:camera prst="perspectiveRelaxedModerately"/>
            <a:lightRig rig="threePt" dir="t"/>
          </a:scene3d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65366D3F-9E35-472D-8866-A59D58FBAF62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276361" y="3981786"/>
              <a:ext cx="1845930" cy="2156916"/>
            </a:xfrm>
            <a:custGeom>
              <a:avLst/>
              <a:gdLst>
                <a:gd name="T0" fmla="*/ 140 w 208"/>
                <a:gd name="T1" fmla="*/ 34 h 243"/>
                <a:gd name="T2" fmla="*/ 140 w 208"/>
                <a:gd name="T3" fmla="*/ 34 h 243"/>
                <a:gd name="T4" fmla="*/ 107 w 208"/>
                <a:gd name="T5" fmla="*/ 0 h 243"/>
                <a:gd name="T6" fmla="*/ 73 w 208"/>
                <a:gd name="T7" fmla="*/ 34 h 243"/>
                <a:gd name="T8" fmla="*/ 73 w 208"/>
                <a:gd name="T9" fmla="*/ 34 h 243"/>
                <a:gd name="T10" fmla="*/ 0 w 208"/>
                <a:gd name="T11" fmla="*/ 34 h 243"/>
                <a:gd name="T12" fmla="*/ 0 w 208"/>
                <a:gd name="T13" fmla="*/ 108 h 243"/>
                <a:gd name="T14" fmla="*/ 0 w 208"/>
                <a:gd name="T15" fmla="*/ 108 h 243"/>
                <a:gd name="T16" fmla="*/ 34 w 208"/>
                <a:gd name="T17" fmla="*/ 142 h 243"/>
                <a:gd name="T18" fmla="*/ 0 w 208"/>
                <a:gd name="T19" fmla="*/ 176 h 243"/>
                <a:gd name="T20" fmla="*/ 0 w 208"/>
                <a:gd name="T21" fmla="*/ 176 h 243"/>
                <a:gd name="T22" fmla="*/ 0 w 208"/>
                <a:gd name="T23" fmla="*/ 243 h 243"/>
                <a:gd name="T24" fmla="*/ 208 w 208"/>
                <a:gd name="T25" fmla="*/ 243 h 243"/>
                <a:gd name="T26" fmla="*/ 208 w 208"/>
                <a:gd name="T27" fmla="*/ 34 h 243"/>
                <a:gd name="T28" fmla="*/ 140 w 208"/>
                <a:gd name="T29" fmla="*/ 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43">
                  <a:moveTo>
                    <a:pt x="140" y="34"/>
                  </a:moveTo>
                  <a:cubicBezTo>
                    <a:pt x="140" y="34"/>
                    <a:pt x="140" y="34"/>
                    <a:pt x="140" y="34"/>
                  </a:cubicBezTo>
                  <a:cubicBezTo>
                    <a:pt x="140" y="15"/>
                    <a:pt x="125" y="0"/>
                    <a:pt x="107" y="0"/>
                  </a:cubicBezTo>
                  <a:cubicBezTo>
                    <a:pt x="88" y="0"/>
                    <a:pt x="73" y="15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9" y="108"/>
                    <a:pt x="34" y="123"/>
                    <a:pt x="34" y="142"/>
                  </a:cubicBezTo>
                  <a:cubicBezTo>
                    <a:pt x="34" y="161"/>
                    <a:pt x="19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8" y="34"/>
                    <a:pt x="208" y="34"/>
                    <a:pt x="208" y="34"/>
                  </a:cubicBezTo>
                  <a:lnTo>
                    <a:pt x="140" y="34"/>
                  </a:lnTo>
                  <a:close/>
                </a:path>
              </a:pathLst>
            </a:custGeom>
            <a:solidFill>
              <a:schemeClr val="accent3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B17EFA47-2E03-4609-AE21-93DB48A4FF89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813574" y="2893211"/>
              <a:ext cx="2155667" cy="1854673"/>
            </a:xfrm>
            <a:custGeom>
              <a:avLst/>
              <a:gdLst>
                <a:gd name="T0" fmla="*/ 209 w 243"/>
                <a:gd name="T1" fmla="*/ 74 h 209"/>
                <a:gd name="T2" fmla="*/ 209 w 243"/>
                <a:gd name="T3" fmla="*/ 74 h 209"/>
                <a:gd name="T4" fmla="*/ 209 w 243"/>
                <a:gd name="T5" fmla="*/ 0 h 209"/>
                <a:gd name="T6" fmla="*/ 135 w 243"/>
                <a:gd name="T7" fmla="*/ 0 h 209"/>
                <a:gd name="T8" fmla="*/ 135 w 243"/>
                <a:gd name="T9" fmla="*/ 2 h 209"/>
                <a:gd name="T10" fmla="*/ 101 w 243"/>
                <a:gd name="T11" fmla="*/ 35 h 209"/>
                <a:gd name="T12" fmla="*/ 67 w 243"/>
                <a:gd name="T13" fmla="*/ 2 h 209"/>
                <a:gd name="T14" fmla="*/ 67 w 243"/>
                <a:gd name="T15" fmla="*/ 0 h 209"/>
                <a:gd name="T16" fmla="*/ 0 w 243"/>
                <a:gd name="T17" fmla="*/ 0 h 209"/>
                <a:gd name="T18" fmla="*/ 0 w 243"/>
                <a:gd name="T19" fmla="*/ 209 h 209"/>
                <a:gd name="T20" fmla="*/ 209 w 243"/>
                <a:gd name="T21" fmla="*/ 209 h 209"/>
                <a:gd name="T22" fmla="*/ 209 w 243"/>
                <a:gd name="T23" fmla="*/ 142 h 209"/>
                <a:gd name="T24" fmla="*/ 209 w 243"/>
                <a:gd name="T25" fmla="*/ 142 h 209"/>
                <a:gd name="T26" fmla="*/ 243 w 243"/>
                <a:gd name="T27" fmla="*/ 108 h 209"/>
                <a:gd name="T28" fmla="*/ 209 w 243"/>
                <a:gd name="T29" fmla="*/ 7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09">
                  <a:moveTo>
                    <a:pt x="209" y="74"/>
                  </a:moveTo>
                  <a:cubicBezTo>
                    <a:pt x="209" y="74"/>
                    <a:pt x="209" y="74"/>
                    <a:pt x="209" y="74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0"/>
                    <a:pt x="120" y="35"/>
                    <a:pt x="101" y="35"/>
                  </a:cubicBezTo>
                  <a:cubicBezTo>
                    <a:pt x="82" y="35"/>
                    <a:pt x="67" y="20"/>
                    <a:pt x="67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28" y="142"/>
                    <a:pt x="243" y="127"/>
                    <a:pt x="243" y="108"/>
                  </a:cubicBezTo>
                  <a:cubicBezTo>
                    <a:pt x="243" y="89"/>
                    <a:pt x="228" y="74"/>
                    <a:pt x="209" y="74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4E73B208-2005-448D-A514-B8AB2DAB552E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065520" y="1241784"/>
              <a:ext cx="1853424" cy="2174401"/>
            </a:xfrm>
            <a:custGeom>
              <a:avLst/>
              <a:gdLst>
                <a:gd name="T0" fmla="*/ 207 w 209"/>
                <a:gd name="T1" fmla="*/ 70 h 245"/>
                <a:gd name="T2" fmla="*/ 209 w 209"/>
                <a:gd name="T3" fmla="*/ 70 h 245"/>
                <a:gd name="T4" fmla="*/ 209 w 209"/>
                <a:gd name="T5" fmla="*/ 0 h 245"/>
                <a:gd name="T6" fmla="*/ 0 w 209"/>
                <a:gd name="T7" fmla="*/ 0 h 245"/>
                <a:gd name="T8" fmla="*/ 0 w 209"/>
                <a:gd name="T9" fmla="*/ 210 h 245"/>
                <a:gd name="T10" fmla="*/ 67 w 209"/>
                <a:gd name="T11" fmla="*/ 210 h 245"/>
                <a:gd name="T12" fmla="*/ 67 w 209"/>
                <a:gd name="T13" fmla="*/ 212 h 245"/>
                <a:gd name="T14" fmla="*/ 101 w 209"/>
                <a:gd name="T15" fmla="*/ 245 h 245"/>
                <a:gd name="T16" fmla="*/ 135 w 209"/>
                <a:gd name="T17" fmla="*/ 212 h 245"/>
                <a:gd name="T18" fmla="*/ 135 w 209"/>
                <a:gd name="T19" fmla="*/ 210 h 245"/>
                <a:gd name="T20" fmla="*/ 209 w 209"/>
                <a:gd name="T21" fmla="*/ 210 h 245"/>
                <a:gd name="T22" fmla="*/ 209 w 209"/>
                <a:gd name="T23" fmla="*/ 137 h 245"/>
                <a:gd name="T24" fmla="*/ 207 w 209"/>
                <a:gd name="T25" fmla="*/ 137 h 245"/>
                <a:gd name="T26" fmla="*/ 174 w 209"/>
                <a:gd name="T27" fmla="*/ 103 h 245"/>
                <a:gd name="T28" fmla="*/ 207 w 209"/>
                <a:gd name="T29" fmla="*/ 7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45">
                  <a:moveTo>
                    <a:pt x="207" y="70"/>
                  </a:moveTo>
                  <a:cubicBezTo>
                    <a:pt x="209" y="70"/>
                    <a:pt x="209" y="70"/>
                    <a:pt x="209" y="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30"/>
                    <a:pt x="82" y="245"/>
                    <a:pt x="101" y="245"/>
                  </a:cubicBezTo>
                  <a:cubicBezTo>
                    <a:pt x="120" y="245"/>
                    <a:pt x="135" y="230"/>
                    <a:pt x="135" y="212"/>
                  </a:cubicBezTo>
                  <a:cubicBezTo>
                    <a:pt x="135" y="210"/>
                    <a:pt x="135" y="210"/>
                    <a:pt x="135" y="210"/>
                  </a:cubicBezTo>
                  <a:cubicBezTo>
                    <a:pt x="209" y="210"/>
                    <a:pt x="209" y="210"/>
                    <a:pt x="209" y="210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189" y="137"/>
                    <a:pt x="174" y="122"/>
                    <a:pt x="174" y="103"/>
                  </a:cubicBezTo>
                  <a:cubicBezTo>
                    <a:pt x="174" y="85"/>
                    <a:pt x="189" y="70"/>
                    <a:pt x="207" y="70"/>
                  </a:cubicBezTo>
                  <a:close/>
                </a:path>
              </a:pathLst>
            </a:custGeom>
            <a:solidFill>
              <a:schemeClr val="bg2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AB1A27-6C06-44E8-89DB-1E8A106378E5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219668" y="2665849"/>
              <a:ext cx="2155667" cy="1863415"/>
            </a:xfrm>
            <a:custGeom>
              <a:avLst/>
              <a:gdLst>
                <a:gd name="T0" fmla="*/ 35 w 243"/>
                <a:gd name="T1" fmla="*/ 0 h 210"/>
                <a:gd name="T2" fmla="*/ 35 w 243"/>
                <a:gd name="T3" fmla="*/ 70 h 210"/>
                <a:gd name="T4" fmla="*/ 33 w 243"/>
                <a:gd name="T5" fmla="*/ 70 h 210"/>
                <a:gd name="T6" fmla="*/ 0 w 243"/>
                <a:gd name="T7" fmla="*/ 103 h 210"/>
                <a:gd name="T8" fmla="*/ 33 w 243"/>
                <a:gd name="T9" fmla="*/ 137 h 210"/>
                <a:gd name="T10" fmla="*/ 35 w 243"/>
                <a:gd name="T11" fmla="*/ 137 h 210"/>
                <a:gd name="T12" fmla="*/ 35 w 243"/>
                <a:gd name="T13" fmla="*/ 210 h 210"/>
                <a:gd name="T14" fmla="*/ 108 w 243"/>
                <a:gd name="T15" fmla="*/ 210 h 210"/>
                <a:gd name="T16" fmla="*/ 108 w 243"/>
                <a:gd name="T17" fmla="*/ 210 h 210"/>
                <a:gd name="T18" fmla="*/ 142 w 243"/>
                <a:gd name="T19" fmla="*/ 176 h 210"/>
                <a:gd name="T20" fmla="*/ 175 w 243"/>
                <a:gd name="T21" fmla="*/ 210 h 210"/>
                <a:gd name="T22" fmla="*/ 175 w 243"/>
                <a:gd name="T23" fmla="*/ 210 h 210"/>
                <a:gd name="T24" fmla="*/ 243 w 243"/>
                <a:gd name="T25" fmla="*/ 210 h 210"/>
                <a:gd name="T26" fmla="*/ 243 w 243"/>
                <a:gd name="T27" fmla="*/ 0 h 210"/>
                <a:gd name="T28" fmla="*/ 35 w 243"/>
                <a:gd name="T2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10">
                  <a:moveTo>
                    <a:pt x="35" y="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85"/>
                    <a:pt x="0" y="103"/>
                  </a:cubicBezTo>
                  <a:cubicBezTo>
                    <a:pt x="0" y="122"/>
                    <a:pt x="15" y="137"/>
                    <a:pt x="33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191"/>
                    <a:pt x="123" y="176"/>
                    <a:pt x="142" y="176"/>
                  </a:cubicBezTo>
                  <a:cubicBezTo>
                    <a:pt x="160" y="176"/>
                    <a:pt x="175" y="191"/>
                    <a:pt x="175" y="210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0"/>
                    <a:pt x="243" y="0"/>
                    <a:pt x="243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1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FA3B6D8-24E7-429E-A004-9CBEEE86A5AA}"/>
                </a:ext>
              </a:extLst>
            </p:cNvPr>
            <p:cNvSpPr/>
            <p:nvPr/>
          </p:nvSpPr>
          <p:spPr>
            <a:xfrm>
              <a:off x="4784108" y="1771375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F3EC7D9-1515-43CB-ADC9-D0B81DE225E6}"/>
                </a:ext>
              </a:extLst>
            </p:cNvPr>
            <p:cNvSpPr/>
            <p:nvPr/>
          </p:nvSpPr>
          <p:spPr>
            <a:xfrm>
              <a:off x="4784108" y="4898817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00F7339-E9A3-4450-B305-659E877AFAD6}"/>
                </a:ext>
              </a:extLst>
            </p:cNvPr>
            <p:cNvSpPr/>
            <p:nvPr/>
          </p:nvSpPr>
          <p:spPr>
            <a:xfrm>
              <a:off x="6096000" y="3412524"/>
              <a:ext cx="257905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918A926-C164-4FB1-B933-7F5F953B7F06}"/>
                </a:ext>
              </a:extLst>
            </p:cNvPr>
            <p:cNvSpPr/>
            <p:nvPr/>
          </p:nvSpPr>
          <p:spPr>
            <a:xfrm>
              <a:off x="3507675" y="3412524"/>
              <a:ext cx="253564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31" name="Title 78">
            <a:extLst>
              <a:ext uri="{FF2B5EF4-FFF2-40B4-BE49-F238E27FC236}">
                <a16:creationId xmlns:a16="http://schemas.microsoft.com/office/drawing/2014/main" id="{EAA94B6B-D724-447A-A5BD-962DB1429B27}"/>
              </a:ext>
            </a:extLst>
          </p:cNvPr>
          <p:cNvSpPr txBox="1">
            <a:spLocks/>
          </p:cNvSpPr>
          <p:nvPr/>
        </p:nvSpPr>
        <p:spPr>
          <a:xfrm>
            <a:off x="452529" y="1070911"/>
            <a:ext cx="3580140" cy="1556876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These pieces work as part of the whole, but can be isolated and developed individually.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268B9AD-CDC5-4756-8590-704A50CE3238}"/>
              </a:ext>
            </a:extLst>
          </p:cNvPr>
          <p:cNvGrpSpPr/>
          <p:nvPr/>
        </p:nvGrpSpPr>
        <p:grpSpPr>
          <a:xfrm rot="21268315">
            <a:off x="7504492" y="3127591"/>
            <a:ext cx="1709199" cy="1644589"/>
            <a:chOff x="3507675" y="1402273"/>
            <a:chExt cx="5167376" cy="4580936"/>
          </a:xfrm>
          <a:scene3d>
            <a:camera prst="perspectiveRelaxedModerately"/>
            <a:lightRig rig="threePt" dir="t"/>
          </a:scene3d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C4D28E7B-EEC1-471E-BDFA-32094F051F18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276361" y="3981786"/>
              <a:ext cx="1845930" cy="2156916"/>
            </a:xfrm>
            <a:custGeom>
              <a:avLst/>
              <a:gdLst>
                <a:gd name="T0" fmla="*/ 140 w 208"/>
                <a:gd name="T1" fmla="*/ 34 h 243"/>
                <a:gd name="T2" fmla="*/ 140 w 208"/>
                <a:gd name="T3" fmla="*/ 34 h 243"/>
                <a:gd name="T4" fmla="*/ 107 w 208"/>
                <a:gd name="T5" fmla="*/ 0 h 243"/>
                <a:gd name="T6" fmla="*/ 73 w 208"/>
                <a:gd name="T7" fmla="*/ 34 h 243"/>
                <a:gd name="T8" fmla="*/ 73 w 208"/>
                <a:gd name="T9" fmla="*/ 34 h 243"/>
                <a:gd name="T10" fmla="*/ 0 w 208"/>
                <a:gd name="T11" fmla="*/ 34 h 243"/>
                <a:gd name="T12" fmla="*/ 0 w 208"/>
                <a:gd name="T13" fmla="*/ 108 h 243"/>
                <a:gd name="T14" fmla="*/ 0 w 208"/>
                <a:gd name="T15" fmla="*/ 108 h 243"/>
                <a:gd name="T16" fmla="*/ 34 w 208"/>
                <a:gd name="T17" fmla="*/ 142 h 243"/>
                <a:gd name="T18" fmla="*/ 0 w 208"/>
                <a:gd name="T19" fmla="*/ 176 h 243"/>
                <a:gd name="T20" fmla="*/ 0 w 208"/>
                <a:gd name="T21" fmla="*/ 176 h 243"/>
                <a:gd name="T22" fmla="*/ 0 w 208"/>
                <a:gd name="T23" fmla="*/ 243 h 243"/>
                <a:gd name="T24" fmla="*/ 208 w 208"/>
                <a:gd name="T25" fmla="*/ 243 h 243"/>
                <a:gd name="T26" fmla="*/ 208 w 208"/>
                <a:gd name="T27" fmla="*/ 34 h 243"/>
                <a:gd name="T28" fmla="*/ 140 w 208"/>
                <a:gd name="T29" fmla="*/ 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43">
                  <a:moveTo>
                    <a:pt x="140" y="34"/>
                  </a:moveTo>
                  <a:cubicBezTo>
                    <a:pt x="140" y="34"/>
                    <a:pt x="140" y="34"/>
                    <a:pt x="140" y="34"/>
                  </a:cubicBezTo>
                  <a:cubicBezTo>
                    <a:pt x="140" y="15"/>
                    <a:pt x="125" y="0"/>
                    <a:pt x="107" y="0"/>
                  </a:cubicBezTo>
                  <a:cubicBezTo>
                    <a:pt x="88" y="0"/>
                    <a:pt x="73" y="15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9" y="108"/>
                    <a:pt x="34" y="123"/>
                    <a:pt x="34" y="142"/>
                  </a:cubicBezTo>
                  <a:cubicBezTo>
                    <a:pt x="34" y="161"/>
                    <a:pt x="19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8" y="34"/>
                    <a:pt x="208" y="34"/>
                    <a:pt x="208" y="34"/>
                  </a:cubicBezTo>
                  <a:lnTo>
                    <a:pt x="140" y="34"/>
                  </a:lnTo>
                  <a:close/>
                </a:path>
              </a:pathLst>
            </a:custGeom>
            <a:solidFill>
              <a:schemeClr val="accent3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8D9295B3-267E-4442-9487-7874621DAB36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813574" y="2893211"/>
              <a:ext cx="2155667" cy="1854673"/>
            </a:xfrm>
            <a:custGeom>
              <a:avLst/>
              <a:gdLst>
                <a:gd name="T0" fmla="*/ 209 w 243"/>
                <a:gd name="T1" fmla="*/ 74 h 209"/>
                <a:gd name="T2" fmla="*/ 209 w 243"/>
                <a:gd name="T3" fmla="*/ 74 h 209"/>
                <a:gd name="T4" fmla="*/ 209 w 243"/>
                <a:gd name="T5" fmla="*/ 0 h 209"/>
                <a:gd name="T6" fmla="*/ 135 w 243"/>
                <a:gd name="T7" fmla="*/ 0 h 209"/>
                <a:gd name="T8" fmla="*/ 135 w 243"/>
                <a:gd name="T9" fmla="*/ 2 h 209"/>
                <a:gd name="T10" fmla="*/ 101 w 243"/>
                <a:gd name="T11" fmla="*/ 35 h 209"/>
                <a:gd name="T12" fmla="*/ 67 w 243"/>
                <a:gd name="T13" fmla="*/ 2 h 209"/>
                <a:gd name="T14" fmla="*/ 67 w 243"/>
                <a:gd name="T15" fmla="*/ 0 h 209"/>
                <a:gd name="T16" fmla="*/ 0 w 243"/>
                <a:gd name="T17" fmla="*/ 0 h 209"/>
                <a:gd name="T18" fmla="*/ 0 w 243"/>
                <a:gd name="T19" fmla="*/ 209 h 209"/>
                <a:gd name="T20" fmla="*/ 209 w 243"/>
                <a:gd name="T21" fmla="*/ 209 h 209"/>
                <a:gd name="T22" fmla="*/ 209 w 243"/>
                <a:gd name="T23" fmla="*/ 142 h 209"/>
                <a:gd name="T24" fmla="*/ 209 w 243"/>
                <a:gd name="T25" fmla="*/ 142 h 209"/>
                <a:gd name="T26" fmla="*/ 243 w 243"/>
                <a:gd name="T27" fmla="*/ 108 h 209"/>
                <a:gd name="T28" fmla="*/ 209 w 243"/>
                <a:gd name="T29" fmla="*/ 7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09">
                  <a:moveTo>
                    <a:pt x="209" y="74"/>
                  </a:moveTo>
                  <a:cubicBezTo>
                    <a:pt x="209" y="74"/>
                    <a:pt x="209" y="74"/>
                    <a:pt x="209" y="74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0"/>
                    <a:pt x="120" y="35"/>
                    <a:pt x="101" y="35"/>
                  </a:cubicBezTo>
                  <a:cubicBezTo>
                    <a:pt x="82" y="35"/>
                    <a:pt x="67" y="20"/>
                    <a:pt x="67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28" y="142"/>
                    <a:pt x="243" y="127"/>
                    <a:pt x="243" y="108"/>
                  </a:cubicBezTo>
                  <a:cubicBezTo>
                    <a:pt x="243" y="89"/>
                    <a:pt x="228" y="74"/>
                    <a:pt x="209" y="74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D835E577-28B8-4B8B-839E-6224124C833B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065520" y="1241784"/>
              <a:ext cx="1853424" cy="2174401"/>
            </a:xfrm>
            <a:custGeom>
              <a:avLst/>
              <a:gdLst>
                <a:gd name="T0" fmla="*/ 207 w 209"/>
                <a:gd name="T1" fmla="*/ 70 h 245"/>
                <a:gd name="T2" fmla="*/ 209 w 209"/>
                <a:gd name="T3" fmla="*/ 70 h 245"/>
                <a:gd name="T4" fmla="*/ 209 w 209"/>
                <a:gd name="T5" fmla="*/ 0 h 245"/>
                <a:gd name="T6" fmla="*/ 0 w 209"/>
                <a:gd name="T7" fmla="*/ 0 h 245"/>
                <a:gd name="T8" fmla="*/ 0 w 209"/>
                <a:gd name="T9" fmla="*/ 210 h 245"/>
                <a:gd name="T10" fmla="*/ 67 w 209"/>
                <a:gd name="T11" fmla="*/ 210 h 245"/>
                <a:gd name="T12" fmla="*/ 67 w 209"/>
                <a:gd name="T13" fmla="*/ 212 h 245"/>
                <a:gd name="T14" fmla="*/ 101 w 209"/>
                <a:gd name="T15" fmla="*/ 245 h 245"/>
                <a:gd name="T16" fmla="*/ 135 w 209"/>
                <a:gd name="T17" fmla="*/ 212 h 245"/>
                <a:gd name="T18" fmla="*/ 135 w 209"/>
                <a:gd name="T19" fmla="*/ 210 h 245"/>
                <a:gd name="T20" fmla="*/ 209 w 209"/>
                <a:gd name="T21" fmla="*/ 210 h 245"/>
                <a:gd name="T22" fmla="*/ 209 w 209"/>
                <a:gd name="T23" fmla="*/ 137 h 245"/>
                <a:gd name="T24" fmla="*/ 207 w 209"/>
                <a:gd name="T25" fmla="*/ 137 h 245"/>
                <a:gd name="T26" fmla="*/ 174 w 209"/>
                <a:gd name="T27" fmla="*/ 103 h 245"/>
                <a:gd name="T28" fmla="*/ 207 w 209"/>
                <a:gd name="T29" fmla="*/ 7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45">
                  <a:moveTo>
                    <a:pt x="207" y="70"/>
                  </a:moveTo>
                  <a:cubicBezTo>
                    <a:pt x="209" y="70"/>
                    <a:pt x="209" y="70"/>
                    <a:pt x="209" y="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30"/>
                    <a:pt x="82" y="245"/>
                    <a:pt x="101" y="245"/>
                  </a:cubicBezTo>
                  <a:cubicBezTo>
                    <a:pt x="120" y="245"/>
                    <a:pt x="135" y="230"/>
                    <a:pt x="135" y="212"/>
                  </a:cubicBezTo>
                  <a:cubicBezTo>
                    <a:pt x="135" y="210"/>
                    <a:pt x="135" y="210"/>
                    <a:pt x="135" y="210"/>
                  </a:cubicBezTo>
                  <a:cubicBezTo>
                    <a:pt x="209" y="210"/>
                    <a:pt x="209" y="210"/>
                    <a:pt x="209" y="210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189" y="137"/>
                    <a:pt x="174" y="122"/>
                    <a:pt x="174" y="103"/>
                  </a:cubicBezTo>
                  <a:cubicBezTo>
                    <a:pt x="174" y="85"/>
                    <a:pt x="189" y="70"/>
                    <a:pt x="207" y="70"/>
                  </a:cubicBezTo>
                  <a:close/>
                </a:path>
              </a:pathLst>
            </a:custGeom>
            <a:solidFill>
              <a:schemeClr val="bg2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4623513F-0EEF-4BBA-B89E-4D4149D61704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219668" y="2665849"/>
              <a:ext cx="2155667" cy="1863415"/>
            </a:xfrm>
            <a:custGeom>
              <a:avLst/>
              <a:gdLst>
                <a:gd name="T0" fmla="*/ 35 w 243"/>
                <a:gd name="T1" fmla="*/ 0 h 210"/>
                <a:gd name="T2" fmla="*/ 35 w 243"/>
                <a:gd name="T3" fmla="*/ 70 h 210"/>
                <a:gd name="T4" fmla="*/ 33 w 243"/>
                <a:gd name="T5" fmla="*/ 70 h 210"/>
                <a:gd name="T6" fmla="*/ 0 w 243"/>
                <a:gd name="T7" fmla="*/ 103 h 210"/>
                <a:gd name="T8" fmla="*/ 33 w 243"/>
                <a:gd name="T9" fmla="*/ 137 h 210"/>
                <a:gd name="T10" fmla="*/ 35 w 243"/>
                <a:gd name="T11" fmla="*/ 137 h 210"/>
                <a:gd name="T12" fmla="*/ 35 w 243"/>
                <a:gd name="T13" fmla="*/ 210 h 210"/>
                <a:gd name="T14" fmla="*/ 108 w 243"/>
                <a:gd name="T15" fmla="*/ 210 h 210"/>
                <a:gd name="T16" fmla="*/ 108 w 243"/>
                <a:gd name="T17" fmla="*/ 210 h 210"/>
                <a:gd name="T18" fmla="*/ 142 w 243"/>
                <a:gd name="T19" fmla="*/ 176 h 210"/>
                <a:gd name="T20" fmla="*/ 175 w 243"/>
                <a:gd name="T21" fmla="*/ 210 h 210"/>
                <a:gd name="T22" fmla="*/ 175 w 243"/>
                <a:gd name="T23" fmla="*/ 210 h 210"/>
                <a:gd name="T24" fmla="*/ 243 w 243"/>
                <a:gd name="T25" fmla="*/ 210 h 210"/>
                <a:gd name="T26" fmla="*/ 243 w 243"/>
                <a:gd name="T27" fmla="*/ 0 h 210"/>
                <a:gd name="T28" fmla="*/ 35 w 243"/>
                <a:gd name="T2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10">
                  <a:moveTo>
                    <a:pt x="35" y="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85"/>
                    <a:pt x="0" y="103"/>
                  </a:cubicBezTo>
                  <a:cubicBezTo>
                    <a:pt x="0" y="122"/>
                    <a:pt x="15" y="137"/>
                    <a:pt x="33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191"/>
                    <a:pt x="123" y="176"/>
                    <a:pt x="142" y="176"/>
                  </a:cubicBezTo>
                  <a:cubicBezTo>
                    <a:pt x="160" y="176"/>
                    <a:pt x="175" y="191"/>
                    <a:pt x="175" y="210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0"/>
                    <a:pt x="243" y="0"/>
                    <a:pt x="243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1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DB3A653-8380-4973-9E58-412973D3AE6C}"/>
                </a:ext>
              </a:extLst>
            </p:cNvPr>
            <p:cNvSpPr/>
            <p:nvPr/>
          </p:nvSpPr>
          <p:spPr>
            <a:xfrm>
              <a:off x="4784108" y="1771375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A034614-2AC2-4AAB-AEBE-BB4B0F12AEC0}"/>
                </a:ext>
              </a:extLst>
            </p:cNvPr>
            <p:cNvSpPr/>
            <p:nvPr/>
          </p:nvSpPr>
          <p:spPr>
            <a:xfrm>
              <a:off x="4784108" y="4898817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5118236-3480-4DFA-A286-34FCC4455D9D}"/>
                </a:ext>
              </a:extLst>
            </p:cNvPr>
            <p:cNvSpPr/>
            <p:nvPr/>
          </p:nvSpPr>
          <p:spPr>
            <a:xfrm>
              <a:off x="6096000" y="3412524"/>
              <a:ext cx="257905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39668CF-0871-451E-B0E6-74967B63C435}"/>
                </a:ext>
              </a:extLst>
            </p:cNvPr>
            <p:cNvSpPr/>
            <p:nvPr/>
          </p:nvSpPr>
          <p:spPr>
            <a:xfrm>
              <a:off x="3507675" y="3412524"/>
              <a:ext cx="253564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709564-83D9-4961-AF5A-DE1E10CC5E95}"/>
              </a:ext>
            </a:extLst>
          </p:cNvPr>
          <p:cNvGrpSpPr/>
          <p:nvPr/>
        </p:nvGrpSpPr>
        <p:grpSpPr>
          <a:xfrm>
            <a:off x="6084666" y="4650532"/>
            <a:ext cx="1709199" cy="1644589"/>
            <a:chOff x="3507675" y="1402273"/>
            <a:chExt cx="5167376" cy="4580936"/>
          </a:xfrm>
          <a:scene3d>
            <a:camera prst="perspectiveRelaxedModerately"/>
            <a:lightRig rig="threePt" dir="t"/>
          </a:scene3d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56BB9733-E9C6-47F5-A1F2-8AB63745D616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276361" y="3981786"/>
              <a:ext cx="1845930" cy="2156916"/>
            </a:xfrm>
            <a:custGeom>
              <a:avLst/>
              <a:gdLst>
                <a:gd name="T0" fmla="*/ 140 w 208"/>
                <a:gd name="T1" fmla="*/ 34 h 243"/>
                <a:gd name="T2" fmla="*/ 140 w 208"/>
                <a:gd name="T3" fmla="*/ 34 h 243"/>
                <a:gd name="T4" fmla="*/ 107 w 208"/>
                <a:gd name="T5" fmla="*/ 0 h 243"/>
                <a:gd name="T6" fmla="*/ 73 w 208"/>
                <a:gd name="T7" fmla="*/ 34 h 243"/>
                <a:gd name="T8" fmla="*/ 73 w 208"/>
                <a:gd name="T9" fmla="*/ 34 h 243"/>
                <a:gd name="T10" fmla="*/ 0 w 208"/>
                <a:gd name="T11" fmla="*/ 34 h 243"/>
                <a:gd name="T12" fmla="*/ 0 w 208"/>
                <a:gd name="T13" fmla="*/ 108 h 243"/>
                <a:gd name="T14" fmla="*/ 0 w 208"/>
                <a:gd name="T15" fmla="*/ 108 h 243"/>
                <a:gd name="T16" fmla="*/ 34 w 208"/>
                <a:gd name="T17" fmla="*/ 142 h 243"/>
                <a:gd name="T18" fmla="*/ 0 w 208"/>
                <a:gd name="T19" fmla="*/ 176 h 243"/>
                <a:gd name="T20" fmla="*/ 0 w 208"/>
                <a:gd name="T21" fmla="*/ 176 h 243"/>
                <a:gd name="T22" fmla="*/ 0 w 208"/>
                <a:gd name="T23" fmla="*/ 243 h 243"/>
                <a:gd name="T24" fmla="*/ 208 w 208"/>
                <a:gd name="T25" fmla="*/ 243 h 243"/>
                <a:gd name="T26" fmla="*/ 208 w 208"/>
                <a:gd name="T27" fmla="*/ 34 h 243"/>
                <a:gd name="T28" fmla="*/ 140 w 208"/>
                <a:gd name="T29" fmla="*/ 3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43">
                  <a:moveTo>
                    <a:pt x="140" y="34"/>
                  </a:moveTo>
                  <a:cubicBezTo>
                    <a:pt x="140" y="34"/>
                    <a:pt x="140" y="34"/>
                    <a:pt x="140" y="34"/>
                  </a:cubicBezTo>
                  <a:cubicBezTo>
                    <a:pt x="140" y="15"/>
                    <a:pt x="125" y="0"/>
                    <a:pt x="107" y="0"/>
                  </a:cubicBezTo>
                  <a:cubicBezTo>
                    <a:pt x="88" y="0"/>
                    <a:pt x="73" y="15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19" y="108"/>
                    <a:pt x="34" y="123"/>
                    <a:pt x="34" y="142"/>
                  </a:cubicBezTo>
                  <a:cubicBezTo>
                    <a:pt x="34" y="161"/>
                    <a:pt x="19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243"/>
                    <a:pt x="0" y="243"/>
                    <a:pt x="0" y="243"/>
                  </a:cubicBezTo>
                  <a:cubicBezTo>
                    <a:pt x="208" y="243"/>
                    <a:pt x="208" y="243"/>
                    <a:pt x="208" y="243"/>
                  </a:cubicBezTo>
                  <a:cubicBezTo>
                    <a:pt x="208" y="34"/>
                    <a:pt x="208" y="34"/>
                    <a:pt x="208" y="34"/>
                  </a:cubicBezTo>
                  <a:lnTo>
                    <a:pt x="140" y="34"/>
                  </a:lnTo>
                  <a:close/>
                </a:path>
              </a:pathLst>
            </a:custGeom>
            <a:solidFill>
              <a:schemeClr val="accent3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61" name="Freeform 11">
              <a:extLst>
                <a:ext uri="{FF2B5EF4-FFF2-40B4-BE49-F238E27FC236}">
                  <a16:creationId xmlns:a16="http://schemas.microsoft.com/office/drawing/2014/main" id="{CE2EDC35-6DCD-4EBD-A4C6-DB656298A980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3813574" y="2893211"/>
              <a:ext cx="2155667" cy="1854673"/>
            </a:xfrm>
            <a:custGeom>
              <a:avLst/>
              <a:gdLst>
                <a:gd name="T0" fmla="*/ 209 w 243"/>
                <a:gd name="T1" fmla="*/ 74 h 209"/>
                <a:gd name="T2" fmla="*/ 209 w 243"/>
                <a:gd name="T3" fmla="*/ 74 h 209"/>
                <a:gd name="T4" fmla="*/ 209 w 243"/>
                <a:gd name="T5" fmla="*/ 0 h 209"/>
                <a:gd name="T6" fmla="*/ 135 w 243"/>
                <a:gd name="T7" fmla="*/ 0 h 209"/>
                <a:gd name="T8" fmla="*/ 135 w 243"/>
                <a:gd name="T9" fmla="*/ 2 h 209"/>
                <a:gd name="T10" fmla="*/ 101 w 243"/>
                <a:gd name="T11" fmla="*/ 35 h 209"/>
                <a:gd name="T12" fmla="*/ 67 w 243"/>
                <a:gd name="T13" fmla="*/ 2 h 209"/>
                <a:gd name="T14" fmla="*/ 67 w 243"/>
                <a:gd name="T15" fmla="*/ 0 h 209"/>
                <a:gd name="T16" fmla="*/ 0 w 243"/>
                <a:gd name="T17" fmla="*/ 0 h 209"/>
                <a:gd name="T18" fmla="*/ 0 w 243"/>
                <a:gd name="T19" fmla="*/ 209 h 209"/>
                <a:gd name="T20" fmla="*/ 209 w 243"/>
                <a:gd name="T21" fmla="*/ 209 h 209"/>
                <a:gd name="T22" fmla="*/ 209 w 243"/>
                <a:gd name="T23" fmla="*/ 142 h 209"/>
                <a:gd name="T24" fmla="*/ 209 w 243"/>
                <a:gd name="T25" fmla="*/ 142 h 209"/>
                <a:gd name="T26" fmla="*/ 243 w 243"/>
                <a:gd name="T27" fmla="*/ 108 h 209"/>
                <a:gd name="T28" fmla="*/ 209 w 243"/>
                <a:gd name="T29" fmla="*/ 7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09">
                  <a:moveTo>
                    <a:pt x="209" y="74"/>
                  </a:moveTo>
                  <a:cubicBezTo>
                    <a:pt x="209" y="74"/>
                    <a:pt x="209" y="74"/>
                    <a:pt x="209" y="74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0"/>
                    <a:pt x="120" y="35"/>
                    <a:pt x="101" y="35"/>
                  </a:cubicBezTo>
                  <a:cubicBezTo>
                    <a:pt x="82" y="35"/>
                    <a:pt x="67" y="20"/>
                    <a:pt x="67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09" y="209"/>
                    <a:pt x="209" y="209"/>
                    <a:pt x="209" y="209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09" y="142"/>
                    <a:pt x="209" y="142"/>
                    <a:pt x="209" y="142"/>
                  </a:cubicBezTo>
                  <a:cubicBezTo>
                    <a:pt x="228" y="142"/>
                    <a:pt x="243" y="127"/>
                    <a:pt x="243" y="108"/>
                  </a:cubicBezTo>
                  <a:cubicBezTo>
                    <a:pt x="243" y="89"/>
                    <a:pt x="228" y="74"/>
                    <a:pt x="209" y="74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C4464FCB-D504-4BBB-90BB-8C1FF705A538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5065520" y="1241784"/>
              <a:ext cx="1853424" cy="2174401"/>
            </a:xfrm>
            <a:custGeom>
              <a:avLst/>
              <a:gdLst>
                <a:gd name="T0" fmla="*/ 207 w 209"/>
                <a:gd name="T1" fmla="*/ 70 h 245"/>
                <a:gd name="T2" fmla="*/ 209 w 209"/>
                <a:gd name="T3" fmla="*/ 70 h 245"/>
                <a:gd name="T4" fmla="*/ 209 w 209"/>
                <a:gd name="T5" fmla="*/ 0 h 245"/>
                <a:gd name="T6" fmla="*/ 0 w 209"/>
                <a:gd name="T7" fmla="*/ 0 h 245"/>
                <a:gd name="T8" fmla="*/ 0 w 209"/>
                <a:gd name="T9" fmla="*/ 210 h 245"/>
                <a:gd name="T10" fmla="*/ 67 w 209"/>
                <a:gd name="T11" fmla="*/ 210 h 245"/>
                <a:gd name="T12" fmla="*/ 67 w 209"/>
                <a:gd name="T13" fmla="*/ 212 h 245"/>
                <a:gd name="T14" fmla="*/ 101 w 209"/>
                <a:gd name="T15" fmla="*/ 245 h 245"/>
                <a:gd name="T16" fmla="*/ 135 w 209"/>
                <a:gd name="T17" fmla="*/ 212 h 245"/>
                <a:gd name="T18" fmla="*/ 135 w 209"/>
                <a:gd name="T19" fmla="*/ 210 h 245"/>
                <a:gd name="T20" fmla="*/ 209 w 209"/>
                <a:gd name="T21" fmla="*/ 210 h 245"/>
                <a:gd name="T22" fmla="*/ 209 w 209"/>
                <a:gd name="T23" fmla="*/ 137 h 245"/>
                <a:gd name="T24" fmla="*/ 207 w 209"/>
                <a:gd name="T25" fmla="*/ 137 h 245"/>
                <a:gd name="T26" fmla="*/ 174 w 209"/>
                <a:gd name="T27" fmla="*/ 103 h 245"/>
                <a:gd name="T28" fmla="*/ 207 w 209"/>
                <a:gd name="T29" fmla="*/ 7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45">
                  <a:moveTo>
                    <a:pt x="207" y="70"/>
                  </a:moveTo>
                  <a:cubicBezTo>
                    <a:pt x="209" y="70"/>
                    <a:pt x="209" y="70"/>
                    <a:pt x="209" y="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67" y="210"/>
                    <a:pt x="67" y="210"/>
                    <a:pt x="67" y="210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30"/>
                    <a:pt x="82" y="245"/>
                    <a:pt x="101" y="245"/>
                  </a:cubicBezTo>
                  <a:cubicBezTo>
                    <a:pt x="120" y="245"/>
                    <a:pt x="135" y="230"/>
                    <a:pt x="135" y="212"/>
                  </a:cubicBezTo>
                  <a:cubicBezTo>
                    <a:pt x="135" y="210"/>
                    <a:pt x="135" y="210"/>
                    <a:pt x="135" y="210"/>
                  </a:cubicBezTo>
                  <a:cubicBezTo>
                    <a:pt x="209" y="210"/>
                    <a:pt x="209" y="210"/>
                    <a:pt x="209" y="210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189" y="137"/>
                    <a:pt x="174" y="122"/>
                    <a:pt x="174" y="103"/>
                  </a:cubicBezTo>
                  <a:cubicBezTo>
                    <a:pt x="174" y="85"/>
                    <a:pt x="189" y="70"/>
                    <a:pt x="207" y="70"/>
                  </a:cubicBezTo>
                  <a:close/>
                </a:path>
              </a:pathLst>
            </a:custGeom>
            <a:solidFill>
              <a:schemeClr val="bg2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77161D3D-48AD-4AE5-A794-175407880B2E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219668" y="2665849"/>
              <a:ext cx="2155667" cy="1863415"/>
            </a:xfrm>
            <a:custGeom>
              <a:avLst/>
              <a:gdLst>
                <a:gd name="T0" fmla="*/ 35 w 243"/>
                <a:gd name="T1" fmla="*/ 0 h 210"/>
                <a:gd name="T2" fmla="*/ 35 w 243"/>
                <a:gd name="T3" fmla="*/ 70 h 210"/>
                <a:gd name="T4" fmla="*/ 33 w 243"/>
                <a:gd name="T5" fmla="*/ 70 h 210"/>
                <a:gd name="T6" fmla="*/ 0 w 243"/>
                <a:gd name="T7" fmla="*/ 103 h 210"/>
                <a:gd name="T8" fmla="*/ 33 w 243"/>
                <a:gd name="T9" fmla="*/ 137 h 210"/>
                <a:gd name="T10" fmla="*/ 35 w 243"/>
                <a:gd name="T11" fmla="*/ 137 h 210"/>
                <a:gd name="T12" fmla="*/ 35 w 243"/>
                <a:gd name="T13" fmla="*/ 210 h 210"/>
                <a:gd name="T14" fmla="*/ 108 w 243"/>
                <a:gd name="T15" fmla="*/ 210 h 210"/>
                <a:gd name="T16" fmla="*/ 108 w 243"/>
                <a:gd name="T17" fmla="*/ 210 h 210"/>
                <a:gd name="T18" fmla="*/ 142 w 243"/>
                <a:gd name="T19" fmla="*/ 176 h 210"/>
                <a:gd name="T20" fmla="*/ 175 w 243"/>
                <a:gd name="T21" fmla="*/ 210 h 210"/>
                <a:gd name="T22" fmla="*/ 175 w 243"/>
                <a:gd name="T23" fmla="*/ 210 h 210"/>
                <a:gd name="T24" fmla="*/ 243 w 243"/>
                <a:gd name="T25" fmla="*/ 210 h 210"/>
                <a:gd name="T26" fmla="*/ 243 w 243"/>
                <a:gd name="T27" fmla="*/ 0 h 210"/>
                <a:gd name="T28" fmla="*/ 35 w 243"/>
                <a:gd name="T2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3" h="210">
                  <a:moveTo>
                    <a:pt x="35" y="0"/>
                  </a:moveTo>
                  <a:cubicBezTo>
                    <a:pt x="35" y="70"/>
                    <a:pt x="35" y="70"/>
                    <a:pt x="35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15" y="70"/>
                    <a:pt x="0" y="85"/>
                    <a:pt x="0" y="103"/>
                  </a:cubicBezTo>
                  <a:cubicBezTo>
                    <a:pt x="0" y="122"/>
                    <a:pt x="15" y="137"/>
                    <a:pt x="33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210"/>
                    <a:pt x="108" y="210"/>
                    <a:pt x="108" y="210"/>
                  </a:cubicBezTo>
                  <a:cubicBezTo>
                    <a:pt x="108" y="191"/>
                    <a:pt x="123" y="176"/>
                    <a:pt x="142" y="176"/>
                  </a:cubicBezTo>
                  <a:cubicBezTo>
                    <a:pt x="160" y="176"/>
                    <a:pt x="175" y="191"/>
                    <a:pt x="175" y="210"/>
                  </a:cubicBezTo>
                  <a:cubicBezTo>
                    <a:pt x="175" y="210"/>
                    <a:pt x="175" y="210"/>
                    <a:pt x="175" y="210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0"/>
                    <a:pt x="243" y="0"/>
                    <a:pt x="243" y="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accent1"/>
            </a:solidFill>
            <a:ln w="50800" cap="flat">
              <a:noFill/>
              <a:prstDash val="solid"/>
              <a:miter lim="800000"/>
              <a:headEnd/>
              <a:tailEnd/>
            </a:ln>
            <a:effectLst/>
            <a:sp3d extrusionH="279400" prstMaterial="matte"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Ubuntu" panose="020B050403060203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0770201-B654-4046-B60E-1E7CC4CAC9B3}"/>
                </a:ext>
              </a:extLst>
            </p:cNvPr>
            <p:cNvSpPr/>
            <p:nvPr/>
          </p:nvSpPr>
          <p:spPr>
            <a:xfrm>
              <a:off x="4784108" y="1771375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BEA5F19-8589-4145-B3D7-063956729E81}"/>
                </a:ext>
              </a:extLst>
            </p:cNvPr>
            <p:cNvSpPr/>
            <p:nvPr/>
          </p:nvSpPr>
          <p:spPr>
            <a:xfrm>
              <a:off x="4784108" y="4898817"/>
              <a:ext cx="2603290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9150D29-381D-4E80-83B4-2A1C67271F25}"/>
                </a:ext>
              </a:extLst>
            </p:cNvPr>
            <p:cNvSpPr/>
            <p:nvPr/>
          </p:nvSpPr>
          <p:spPr>
            <a:xfrm>
              <a:off x="6096000" y="3412524"/>
              <a:ext cx="257905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EE83195-93A3-4ADA-8907-A62C9FBBD3E6}"/>
                </a:ext>
              </a:extLst>
            </p:cNvPr>
            <p:cNvSpPr/>
            <p:nvPr/>
          </p:nvSpPr>
          <p:spPr>
            <a:xfrm>
              <a:off x="3507675" y="3412524"/>
              <a:ext cx="2535641" cy="838317"/>
            </a:xfrm>
            <a:prstGeom prst="rect">
              <a:avLst/>
            </a:prstGeom>
            <a:ln>
              <a:noFill/>
            </a:ln>
            <a:sp3d extrusionH="279400" prstMaterial="matte"/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endParaRPr lang="en-US" sz="2000" dirty="0">
                <a:solidFill>
                  <a:srgbClr val="FFFFFF"/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73" name="Freeform 122">
            <a:extLst>
              <a:ext uri="{FF2B5EF4-FFF2-40B4-BE49-F238E27FC236}">
                <a16:creationId xmlns:a16="http://schemas.microsoft.com/office/drawing/2014/main" id="{F639269E-379A-4159-971F-56B222B89D10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0295656" y="5233989"/>
            <a:ext cx="1425535" cy="1258362"/>
          </a:xfrm>
          <a:custGeom>
            <a:avLst/>
            <a:gdLst>
              <a:gd name="T0" fmla="*/ 128 w 202"/>
              <a:gd name="T1" fmla="*/ 0 h 241"/>
              <a:gd name="T2" fmla="*/ 83 w 202"/>
              <a:gd name="T3" fmla="*/ 44 h 241"/>
              <a:gd name="T4" fmla="*/ 60 w 202"/>
              <a:gd name="T5" fmla="*/ 138 h 241"/>
              <a:gd name="T6" fmla="*/ 29 w 202"/>
              <a:gd name="T7" fmla="*/ 176 h 241"/>
              <a:gd name="T8" fmla="*/ 0 w 202"/>
              <a:gd name="T9" fmla="*/ 184 h 241"/>
              <a:gd name="T10" fmla="*/ 28 w 202"/>
              <a:gd name="T11" fmla="*/ 239 h 241"/>
              <a:gd name="T12" fmla="*/ 105 w 202"/>
              <a:gd name="T13" fmla="*/ 189 h 241"/>
              <a:gd name="T14" fmla="*/ 155 w 202"/>
              <a:gd name="T15" fmla="*/ 240 h 241"/>
              <a:gd name="T16" fmla="*/ 199 w 202"/>
              <a:gd name="T17" fmla="*/ 206 h 241"/>
              <a:gd name="T18" fmla="*/ 194 w 202"/>
              <a:gd name="T19" fmla="*/ 127 h 241"/>
              <a:gd name="T20" fmla="*/ 179 w 202"/>
              <a:gd name="T21" fmla="*/ 76 h 241"/>
              <a:gd name="T22" fmla="*/ 139 w 202"/>
              <a:gd name="T23" fmla="*/ 87 h 241"/>
              <a:gd name="T24" fmla="*/ 172 w 202"/>
              <a:gd name="T25" fmla="*/ 44 h 241"/>
              <a:gd name="T26" fmla="*/ 181 w 202"/>
              <a:gd name="T27" fmla="*/ 117 h 241"/>
              <a:gd name="T28" fmla="*/ 127 w 202"/>
              <a:gd name="T29" fmla="*/ 127 h 241"/>
              <a:gd name="T30" fmla="*/ 115 w 202"/>
              <a:gd name="T31" fmla="*/ 134 h 241"/>
              <a:gd name="T32" fmla="*/ 125 w 202"/>
              <a:gd name="T33" fmla="*/ 144 h 241"/>
              <a:gd name="T34" fmla="*/ 183 w 202"/>
              <a:gd name="T35" fmla="*/ 206 h 241"/>
              <a:gd name="T36" fmla="*/ 106 w 202"/>
              <a:gd name="T37" fmla="*/ 174 h 241"/>
              <a:gd name="T38" fmla="*/ 98 w 202"/>
              <a:gd name="T39" fmla="*/ 174 h 241"/>
              <a:gd name="T40" fmla="*/ 72 w 202"/>
              <a:gd name="T41" fmla="*/ 204 h 241"/>
              <a:gd name="T42" fmla="*/ 20 w 202"/>
              <a:gd name="T43" fmla="*/ 196 h 241"/>
              <a:gd name="T44" fmla="*/ 75 w 202"/>
              <a:gd name="T45" fmla="*/ 139 h 241"/>
              <a:gd name="T46" fmla="*/ 104 w 202"/>
              <a:gd name="T47" fmla="*/ 81 h 241"/>
              <a:gd name="T48" fmla="*/ 119 w 202"/>
              <a:gd name="T49" fmla="*/ 89 h 241"/>
              <a:gd name="T50" fmla="*/ 122 w 202"/>
              <a:gd name="T51" fmla="*/ 99 h 241"/>
              <a:gd name="T52" fmla="*/ 172 w 202"/>
              <a:gd name="T53" fmla="*/ 97 h 241"/>
              <a:gd name="T54" fmla="*/ 128 w 202"/>
              <a:gd name="T55" fmla="*/ 16 h 241"/>
              <a:gd name="T56" fmla="*/ 156 w 202"/>
              <a:gd name="T57" fmla="*/ 44 h 241"/>
              <a:gd name="T58" fmla="*/ 128 w 202"/>
              <a:gd name="T59" fmla="*/ 72 h 241"/>
              <a:gd name="T60" fmla="*/ 99 w 202"/>
              <a:gd name="T61" fmla="*/ 44 h 241"/>
              <a:gd name="T62" fmla="*/ 128 w 202"/>
              <a:gd name="T63" fmla="*/ 1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02" h="241">
                <a:moveTo>
                  <a:pt x="159" y="13"/>
                </a:moveTo>
                <a:cubicBezTo>
                  <a:pt x="150" y="4"/>
                  <a:pt x="140" y="0"/>
                  <a:pt x="128" y="0"/>
                </a:cubicBezTo>
                <a:cubicBezTo>
                  <a:pt x="116" y="0"/>
                  <a:pt x="105" y="4"/>
                  <a:pt x="96" y="13"/>
                </a:cubicBezTo>
                <a:cubicBezTo>
                  <a:pt x="88" y="21"/>
                  <a:pt x="83" y="32"/>
                  <a:pt x="83" y="44"/>
                </a:cubicBezTo>
                <a:cubicBezTo>
                  <a:pt x="83" y="54"/>
                  <a:pt x="86" y="63"/>
                  <a:pt x="92" y="71"/>
                </a:cubicBezTo>
                <a:cubicBezTo>
                  <a:pt x="73" y="84"/>
                  <a:pt x="62" y="106"/>
                  <a:pt x="60" y="138"/>
                </a:cubicBezTo>
                <a:cubicBezTo>
                  <a:pt x="60" y="142"/>
                  <a:pt x="59" y="145"/>
                  <a:pt x="59" y="147"/>
                </a:cubicBezTo>
                <a:cubicBezTo>
                  <a:pt x="52" y="160"/>
                  <a:pt x="42" y="170"/>
                  <a:pt x="29" y="176"/>
                </a:cubicBezTo>
                <a:cubicBezTo>
                  <a:pt x="25" y="178"/>
                  <a:pt x="20" y="180"/>
                  <a:pt x="16" y="181"/>
                </a:cubicBezTo>
                <a:cubicBezTo>
                  <a:pt x="0" y="184"/>
                  <a:pt x="0" y="184"/>
                  <a:pt x="0" y="184"/>
                </a:cubicBezTo>
                <a:cubicBezTo>
                  <a:pt x="21" y="241"/>
                  <a:pt x="21" y="241"/>
                  <a:pt x="21" y="241"/>
                </a:cubicBezTo>
                <a:cubicBezTo>
                  <a:pt x="28" y="239"/>
                  <a:pt x="28" y="239"/>
                  <a:pt x="28" y="239"/>
                </a:cubicBezTo>
                <a:cubicBezTo>
                  <a:pt x="49" y="235"/>
                  <a:pt x="66" y="227"/>
                  <a:pt x="79" y="217"/>
                </a:cubicBezTo>
                <a:cubicBezTo>
                  <a:pt x="88" y="211"/>
                  <a:pt x="96" y="202"/>
                  <a:pt x="105" y="189"/>
                </a:cubicBezTo>
                <a:cubicBezTo>
                  <a:pt x="128" y="201"/>
                  <a:pt x="143" y="215"/>
                  <a:pt x="151" y="233"/>
                </a:cubicBezTo>
                <a:cubicBezTo>
                  <a:pt x="155" y="240"/>
                  <a:pt x="155" y="240"/>
                  <a:pt x="155" y="240"/>
                </a:cubicBezTo>
                <a:cubicBezTo>
                  <a:pt x="202" y="212"/>
                  <a:pt x="202" y="212"/>
                  <a:pt x="202" y="212"/>
                </a:cubicBezTo>
                <a:cubicBezTo>
                  <a:pt x="199" y="206"/>
                  <a:pt x="199" y="206"/>
                  <a:pt x="199" y="206"/>
                </a:cubicBezTo>
                <a:cubicBezTo>
                  <a:pt x="188" y="180"/>
                  <a:pt x="172" y="159"/>
                  <a:pt x="151" y="143"/>
                </a:cubicBezTo>
                <a:cubicBezTo>
                  <a:pt x="163" y="141"/>
                  <a:pt x="178" y="136"/>
                  <a:pt x="194" y="127"/>
                </a:cubicBezTo>
                <a:cubicBezTo>
                  <a:pt x="200" y="123"/>
                  <a:pt x="200" y="123"/>
                  <a:pt x="200" y="123"/>
                </a:cubicBezTo>
                <a:cubicBezTo>
                  <a:pt x="179" y="76"/>
                  <a:pt x="179" y="76"/>
                  <a:pt x="179" y="76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62" y="86"/>
                  <a:pt x="151" y="88"/>
                  <a:pt x="139" y="87"/>
                </a:cubicBezTo>
                <a:cubicBezTo>
                  <a:pt x="149" y="84"/>
                  <a:pt x="156" y="79"/>
                  <a:pt x="163" y="71"/>
                </a:cubicBezTo>
                <a:cubicBezTo>
                  <a:pt x="169" y="63"/>
                  <a:pt x="172" y="54"/>
                  <a:pt x="172" y="44"/>
                </a:cubicBezTo>
                <a:cubicBezTo>
                  <a:pt x="172" y="32"/>
                  <a:pt x="168" y="21"/>
                  <a:pt x="159" y="13"/>
                </a:cubicBezTo>
                <a:close/>
                <a:moveTo>
                  <a:pt x="181" y="117"/>
                </a:moveTo>
                <a:cubicBezTo>
                  <a:pt x="168" y="123"/>
                  <a:pt x="158" y="127"/>
                  <a:pt x="149" y="128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2" y="126"/>
                  <a:pt x="122" y="126"/>
                  <a:pt x="122" y="126"/>
                </a:cubicBezTo>
                <a:cubicBezTo>
                  <a:pt x="118" y="126"/>
                  <a:pt x="115" y="129"/>
                  <a:pt x="115" y="134"/>
                </a:cubicBezTo>
                <a:cubicBezTo>
                  <a:pt x="114" y="137"/>
                  <a:pt x="116" y="139"/>
                  <a:pt x="118" y="140"/>
                </a:cubicBezTo>
                <a:cubicBezTo>
                  <a:pt x="125" y="144"/>
                  <a:pt x="125" y="144"/>
                  <a:pt x="125" y="144"/>
                </a:cubicBezTo>
                <a:cubicBezTo>
                  <a:pt x="131" y="147"/>
                  <a:pt x="136" y="151"/>
                  <a:pt x="142" y="155"/>
                </a:cubicBezTo>
                <a:cubicBezTo>
                  <a:pt x="159" y="168"/>
                  <a:pt x="172" y="185"/>
                  <a:pt x="183" y="206"/>
                </a:cubicBezTo>
                <a:cubicBezTo>
                  <a:pt x="161" y="219"/>
                  <a:pt x="161" y="219"/>
                  <a:pt x="161" y="219"/>
                </a:cubicBezTo>
                <a:cubicBezTo>
                  <a:pt x="150" y="200"/>
                  <a:pt x="132" y="185"/>
                  <a:pt x="106" y="174"/>
                </a:cubicBezTo>
                <a:cubicBezTo>
                  <a:pt x="105" y="173"/>
                  <a:pt x="104" y="172"/>
                  <a:pt x="103" y="172"/>
                </a:cubicBezTo>
                <a:cubicBezTo>
                  <a:pt x="101" y="172"/>
                  <a:pt x="99" y="173"/>
                  <a:pt x="98" y="174"/>
                </a:cubicBezTo>
                <a:cubicBezTo>
                  <a:pt x="94" y="179"/>
                  <a:pt x="94" y="179"/>
                  <a:pt x="94" y="179"/>
                </a:cubicBezTo>
                <a:cubicBezTo>
                  <a:pt x="86" y="190"/>
                  <a:pt x="79" y="199"/>
                  <a:pt x="72" y="204"/>
                </a:cubicBezTo>
                <a:cubicBezTo>
                  <a:pt x="61" y="213"/>
                  <a:pt x="47" y="219"/>
                  <a:pt x="31" y="223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45" y="189"/>
                  <a:pt x="62" y="175"/>
                  <a:pt x="72" y="153"/>
                </a:cubicBezTo>
                <a:cubicBezTo>
                  <a:pt x="73" y="151"/>
                  <a:pt x="74" y="146"/>
                  <a:pt x="75" y="139"/>
                </a:cubicBezTo>
                <a:cubicBezTo>
                  <a:pt x="76" y="124"/>
                  <a:pt x="79" y="111"/>
                  <a:pt x="84" y="103"/>
                </a:cubicBezTo>
                <a:cubicBezTo>
                  <a:pt x="88" y="93"/>
                  <a:pt x="95" y="86"/>
                  <a:pt x="104" y="81"/>
                </a:cubicBezTo>
                <a:cubicBezTo>
                  <a:pt x="109" y="84"/>
                  <a:pt x="113" y="86"/>
                  <a:pt x="119" y="88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0" y="92"/>
                  <a:pt x="120" y="94"/>
                  <a:pt x="120" y="96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5" y="100"/>
                  <a:pt x="125" y="100"/>
                  <a:pt x="125" y="100"/>
                </a:cubicBezTo>
                <a:cubicBezTo>
                  <a:pt x="140" y="105"/>
                  <a:pt x="156" y="104"/>
                  <a:pt x="172" y="97"/>
                </a:cubicBezTo>
                <a:cubicBezTo>
                  <a:pt x="181" y="117"/>
                  <a:pt x="181" y="117"/>
                  <a:pt x="181" y="117"/>
                </a:cubicBezTo>
                <a:close/>
                <a:moveTo>
                  <a:pt x="128" y="16"/>
                </a:moveTo>
                <a:cubicBezTo>
                  <a:pt x="136" y="16"/>
                  <a:pt x="142" y="18"/>
                  <a:pt x="148" y="24"/>
                </a:cubicBezTo>
                <a:cubicBezTo>
                  <a:pt x="153" y="30"/>
                  <a:pt x="156" y="36"/>
                  <a:pt x="156" y="44"/>
                </a:cubicBezTo>
                <a:cubicBezTo>
                  <a:pt x="156" y="52"/>
                  <a:pt x="153" y="58"/>
                  <a:pt x="148" y="64"/>
                </a:cubicBezTo>
                <a:cubicBezTo>
                  <a:pt x="142" y="70"/>
                  <a:pt x="136" y="72"/>
                  <a:pt x="128" y="72"/>
                </a:cubicBezTo>
                <a:cubicBezTo>
                  <a:pt x="120" y="72"/>
                  <a:pt x="113" y="70"/>
                  <a:pt x="108" y="64"/>
                </a:cubicBezTo>
                <a:cubicBezTo>
                  <a:pt x="102" y="58"/>
                  <a:pt x="99" y="52"/>
                  <a:pt x="99" y="44"/>
                </a:cubicBezTo>
                <a:cubicBezTo>
                  <a:pt x="99" y="36"/>
                  <a:pt x="102" y="30"/>
                  <a:pt x="108" y="24"/>
                </a:cubicBezTo>
                <a:cubicBezTo>
                  <a:pt x="113" y="18"/>
                  <a:pt x="120" y="16"/>
                  <a:pt x="128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293738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0">
            <a:extLst>
              <a:ext uri="{FF2B5EF4-FFF2-40B4-BE49-F238E27FC236}">
                <a16:creationId xmlns:a16="http://schemas.microsoft.com/office/drawing/2014/main" id="{9512B519-3F88-4136-9089-1A394FAD8A40}"/>
              </a:ext>
            </a:extLst>
          </p:cNvPr>
          <p:cNvSpPr/>
          <p:nvPr/>
        </p:nvSpPr>
        <p:spPr>
          <a:xfrm>
            <a:off x="8250456" y="1299556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2EAF3D-F901-41B6-B767-0DAA1B95CF65}"/>
              </a:ext>
            </a:extLst>
          </p:cNvPr>
          <p:cNvSpPr txBox="1"/>
          <p:nvPr/>
        </p:nvSpPr>
        <p:spPr>
          <a:xfrm>
            <a:off x="8636000" y="2883175"/>
            <a:ext cx="3465804" cy="1775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Ubuntu" panose="020B0504030602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 Test Improvements</a:t>
            </a:r>
            <a:endParaRPr lang="en-US" sz="3200" dirty="0">
              <a:latin typeface="Ubuntu" panose="020B050403060203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467" dirty="0">
                <a:latin typeface="Ubuntu" panose="020B0504030602030204" pitchFamily="34" charset="0"/>
              </a:rPr>
              <a:t>New baselines achieved?</a:t>
            </a:r>
            <a:br>
              <a:rPr lang="en-US" sz="1467" dirty="0">
                <a:latin typeface="Ubuntu" panose="020B0504030602030204" pitchFamily="34" charset="0"/>
              </a:rPr>
            </a:br>
            <a:r>
              <a:rPr lang="en-US" sz="1467" dirty="0">
                <a:latin typeface="Ubuntu" panose="020B0504030602030204" pitchFamily="34" charset="0"/>
              </a:rPr>
              <a:t>New components detected?</a:t>
            </a:r>
            <a:br>
              <a:rPr lang="en-US" sz="1467" dirty="0">
                <a:latin typeface="Ubuntu" panose="020B0504030602030204" pitchFamily="34" charset="0"/>
              </a:rPr>
            </a:br>
            <a:r>
              <a:rPr lang="en-US" sz="1467" dirty="0">
                <a:latin typeface="Ubuntu" panose="020B0504030602030204" pitchFamily="34" charset="0"/>
              </a:rPr>
              <a:t>New script modules used?</a:t>
            </a:r>
            <a:br>
              <a:rPr lang="en-US" sz="1467" dirty="0">
                <a:latin typeface="Ubuntu" panose="020B0504030602030204" pitchFamily="34" charset="0"/>
              </a:rPr>
            </a:br>
            <a:r>
              <a:rPr lang="en-US" sz="1467" dirty="0">
                <a:latin typeface="Ubuntu" panose="020B0504030602030204" pitchFamily="34" charset="0"/>
              </a:rPr>
              <a:t>New defect/exception rates measured?</a:t>
            </a:r>
          </a:p>
          <a:p>
            <a:r>
              <a:rPr lang="en-US" sz="1467" dirty="0">
                <a:latin typeface="Ubuntu" panose="020B0504030602030204" pitchFamily="34" charset="0"/>
              </a:rPr>
              <a:t>New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6D4D0-A2FE-435E-A3E3-BAAA86C7A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267" y="1637976"/>
            <a:ext cx="812800" cy="812800"/>
          </a:xfrm>
          <a:prstGeom prst="rect">
            <a:avLst/>
          </a:prstGeom>
        </p:spPr>
      </p:pic>
      <p:sp>
        <p:nvSpPr>
          <p:cNvPr id="7" name="Chevron 29">
            <a:extLst>
              <a:ext uri="{FF2B5EF4-FFF2-40B4-BE49-F238E27FC236}">
                <a16:creationId xmlns:a16="http://schemas.microsoft.com/office/drawing/2014/main" id="{7F413F9B-6444-4E8E-B677-4D9A967218A2}"/>
              </a:ext>
            </a:extLst>
          </p:cNvPr>
          <p:cNvSpPr/>
          <p:nvPr/>
        </p:nvSpPr>
        <p:spPr>
          <a:xfrm>
            <a:off x="5973937" y="1299556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10" name="Chevron 28">
            <a:extLst>
              <a:ext uri="{FF2B5EF4-FFF2-40B4-BE49-F238E27FC236}">
                <a16:creationId xmlns:a16="http://schemas.microsoft.com/office/drawing/2014/main" id="{D9FA73F2-3109-46A7-A2FD-08358C1D21BC}"/>
              </a:ext>
            </a:extLst>
          </p:cNvPr>
          <p:cNvSpPr/>
          <p:nvPr/>
        </p:nvSpPr>
        <p:spPr>
          <a:xfrm>
            <a:off x="3697419" y="1299556"/>
            <a:ext cx="2519145" cy="1422400"/>
          </a:xfrm>
          <a:prstGeom prst="chevron">
            <a:avLst>
              <a:gd name="adj" fmla="val 17785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 dirty="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13" name="Chevron 24">
            <a:extLst>
              <a:ext uri="{FF2B5EF4-FFF2-40B4-BE49-F238E27FC236}">
                <a16:creationId xmlns:a16="http://schemas.microsoft.com/office/drawing/2014/main" id="{62F049CD-43AB-4CC1-9C1B-0E0AEF7C7A8D}"/>
              </a:ext>
            </a:extLst>
          </p:cNvPr>
          <p:cNvSpPr/>
          <p:nvPr/>
        </p:nvSpPr>
        <p:spPr>
          <a:xfrm>
            <a:off x="914399" y="1299556"/>
            <a:ext cx="3025646" cy="1422400"/>
          </a:xfrm>
          <a:prstGeom prst="chevron">
            <a:avLst>
              <a:gd name="adj" fmla="val 17785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571E33-91FA-45F0-A786-609933EB471C}"/>
              </a:ext>
            </a:extLst>
          </p:cNvPr>
          <p:cNvSpPr txBox="1"/>
          <p:nvPr/>
        </p:nvSpPr>
        <p:spPr>
          <a:xfrm>
            <a:off x="1307947" y="2883175"/>
            <a:ext cx="2389472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Ubuntu" panose="020B0504030602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 Test Checks</a:t>
            </a:r>
          </a:p>
          <a:p>
            <a:r>
              <a:rPr lang="en-US" sz="1467" dirty="0">
                <a:latin typeface="Ubuntu" panose="020B0504030602030204" pitchFamily="34" charset="0"/>
              </a:rPr>
              <a:t>Everything that a 1</a:t>
            </a:r>
            <a:r>
              <a:rPr lang="en-US" sz="1467" baseline="30000" dirty="0">
                <a:latin typeface="Ubuntu" panose="020B0504030602030204" pitchFamily="34" charset="0"/>
              </a:rPr>
              <a:t>st</a:t>
            </a:r>
            <a:r>
              <a:rPr lang="en-US" sz="1467" dirty="0">
                <a:latin typeface="Ubuntu" panose="020B0504030602030204" pitchFamily="34" charset="0"/>
              </a:rPr>
              <a:t> rate Performance Engineer would do prior to starting the test.</a:t>
            </a:r>
          </a:p>
        </p:txBody>
      </p:sp>
      <p:sp useBgFill="1">
        <p:nvSpPr>
          <p:cNvPr id="16" name="Chevron 16">
            <a:extLst>
              <a:ext uri="{FF2B5EF4-FFF2-40B4-BE49-F238E27FC236}">
                <a16:creationId xmlns:a16="http://schemas.microsoft.com/office/drawing/2014/main" id="{F4D6FB5C-2D4E-4B98-83BB-F0F0CF6FE1A7}"/>
              </a:ext>
            </a:extLst>
          </p:cNvPr>
          <p:cNvSpPr/>
          <p:nvPr/>
        </p:nvSpPr>
        <p:spPr>
          <a:xfrm>
            <a:off x="-712779" y="1280130"/>
            <a:ext cx="2754695" cy="1555400"/>
          </a:xfrm>
          <a:prstGeom prst="chevron">
            <a:avLst>
              <a:gd name="adj" fmla="val 17785"/>
            </a:avLst>
          </a:prstGeom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17" name="Title 78">
            <a:extLst>
              <a:ext uri="{FF2B5EF4-FFF2-40B4-BE49-F238E27FC236}">
                <a16:creationId xmlns:a16="http://schemas.microsoft.com/office/drawing/2014/main" id="{18BE92F4-E074-4E35-8F30-0F90C9435F53}"/>
              </a:ext>
            </a:extLst>
          </p:cNvPr>
          <p:cNvSpPr txBox="1">
            <a:spLocks/>
          </p:cNvSpPr>
          <p:nvPr/>
        </p:nvSpPr>
        <p:spPr>
          <a:xfrm>
            <a:off x="599640" y="138193"/>
            <a:ext cx="8404402" cy="554479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latin typeface="Ubuntu" panose="020B0504030602030204" pitchFamily="34" charset="0"/>
              </a:rPr>
              <a:t>Modularity and compartmentalization of problem domains</a:t>
            </a:r>
          </a:p>
        </p:txBody>
      </p:sp>
      <p:sp>
        <p:nvSpPr>
          <p:cNvPr id="18" name="Title 78">
            <a:extLst>
              <a:ext uri="{FF2B5EF4-FFF2-40B4-BE49-F238E27FC236}">
                <a16:creationId xmlns:a16="http://schemas.microsoft.com/office/drawing/2014/main" id="{DD8CD58E-FF8F-4E17-8DB5-0C9FA8B492EA}"/>
              </a:ext>
            </a:extLst>
          </p:cNvPr>
          <p:cNvSpPr txBox="1">
            <a:spLocks/>
          </p:cNvSpPr>
          <p:nvPr/>
        </p:nvSpPr>
        <p:spPr>
          <a:xfrm>
            <a:off x="664568" y="4866096"/>
            <a:ext cx="11278616" cy="1116858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The purpose of all this automation and pipelining is to achieve consistent, highly predictable test executions where all possible conditions are clearly understood and recorded.</a:t>
            </a:r>
          </a:p>
          <a:p>
            <a:pPr algn="l"/>
            <a:endParaRPr lang="en-US" sz="2400" dirty="0">
              <a:latin typeface="Ubuntu" panose="020B0504030602030204" pitchFamily="34" charset="0"/>
            </a:endParaRPr>
          </a:p>
          <a:p>
            <a:pPr algn="l"/>
            <a:r>
              <a:rPr lang="en-US" sz="2400" dirty="0">
                <a:latin typeface="Ubuntu" panose="020B0504030602030204" pitchFamily="34" charset="0"/>
              </a:rPr>
              <a:t>Why?......</a:t>
            </a:r>
          </a:p>
        </p:txBody>
      </p:sp>
      <p:sp>
        <p:nvSpPr>
          <p:cNvPr id="19" name="Freeform 85">
            <a:extLst>
              <a:ext uri="{FF2B5EF4-FFF2-40B4-BE49-F238E27FC236}">
                <a16:creationId xmlns:a16="http://schemas.microsoft.com/office/drawing/2014/main" id="{BBB8B176-99BD-47D6-9D0A-0DF83E97E1FE}"/>
              </a:ext>
            </a:extLst>
          </p:cNvPr>
          <p:cNvSpPr>
            <a:spLocks noEditPoints="1"/>
          </p:cNvSpPr>
          <p:nvPr/>
        </p:nvSpPr>
        <p:spPr bwMode="auto">
          <a:xfrm>
            <a:off x="2302933" y="1637976"/>
            <a:ext cx="639285" cy="700113"/>
          </a:xfrm>
          <a:custGeom>
            <a:avLst/>
            <a:gdLst>
              <a:gd name="T0" fmla="*/ 309 w 619"/>
              <a:gd name="T1" fmla="*/ 679 h 679"/>
              <a:gd name="T2" fmla="*/ 0 w 619"/>
              <a:gd name="T3" fmla="*/ 369 h 679"/>
              <a:gd name="T4" fmla="*/ 304 w 619"/>
              <a:gd name="T5" fmla="*/ 60 h 679"/>
              <a:gd name="T6" fmla="*/ 309 w 619"/>
              <a:gd name="T7" fmla="*/ 62 h 679"/>
              <a:gd name="T8" fmla="*/ 312 w 619"/>
              <a:gd name="T9" fmla="*/ 67 h 679"/>
              <a:gd name="T10" fmla="*/ 312 w 619"/>
              <a:gd name="T11" fmla="*/ 365 h 679"/>
              <a:gd name="T12" fmla="*/ 561 w 619"/>
              <a:gd name="T13" fmla="*/ 201 h 679"/>
              <a:gd name="T14" fmla="*/ 566 w 619"/>
              <a:gd name="T15" fmla="*/ 200 h 679"/>
              <a:gd name="T16" fmla="*/ 571 w 619"/>
              <a:gd name="T17" fmla="*/ 203 h 679"/>
              <a:gd name="T18" fmla="*/ 619 w 619"/>
              <a:gd name="T19" fmla="*/ 369 h 679"/>
              <a:gd name="T20" fmla="*/ 309 w 619"/>
              <a:gd name="T21" fmla="*/ 679 h 679"/>
              <a:gd name="T22" fmla="*/ 298 w 619"/>
              <a:gd name="T23" fmla="*/ 74 h 679"/>
              <a:gd name="T24" fmla="*/ 14 w 619"/>
              <a:gd name="T25" fmla="*/ 369 h 679"/>
              <a:gd name="T26" fmla="*/ 309 w 619"/>
              <a:gd name="T27" fmla="*/ 665 h 679"/>
              <a:gd name="T28" fmla="*/ 605 w 619"/>
              <a:gd name="T29" fmla="*/ 369 h 679"/>
              <a:gd name="T30" fmla="*/ 563 w 619"/>
              <a:gd name="T31" fmla="*/ 217 h 679"/>
              <a:gd name="T32" fmla="*/ 308 w 619"/>
              <a:gd name="T33" fmla="*/ 384 h 679"/>
              <a:gd name="T34" fmla="*/ 301 w 619"/>
              <a:gd name="T35" fmla="*/ 384 h 679"/>
              <a:gd name="T36" fmla="*/ 298 w 619"/>
              <a:gd name="T37" fmla="*/ 378 h 679"/>
              <a:gd name="T38" fmla="*/ 298 w 619"/>
              <a:gd name="T39" fmla="*/ 74 h 679"/>
              <a:gd name="T40" fmla="*/ 348 w 619"/>
              <a:gd name="T41" fmla="*/ 308 h 679"/>
              <a:gd name="T42" fmla="*/ 345 w 619"/>
              <a:gd name="T43" fmla="*/ 307 h 679"/>
              <a:gd name="T44" fmla="*/ 341 w 619"/>
              <a:gd name="T45" fmla="*/ 301 h 679"/>
              <a:gd name="T46" fmla="*/ 341 w 619"/>
              <a:gd name="T47" fmla="*/ 7 h 679"/>
              <a:gd name="T48" fmla="*/ 343 w 619"/>
              <a:gd name="T49" fmla="*/ 2 h 679"/>
              <a:gd name="T50" fmla="*/ 348 w 619"/>
              <a:gd name="T51" fmla="*/ 0 h 679"/>
              <a:gd name="T52" fmla="*/ 599 w 619"/>
              <a:gd name="T53" fmla="*/ 135 h 679"/>
              <a:gd name="T54" fmla="*/ 600 w 619"/>
              <a:gd name="T55" fmla="*/ 141 h 679"/>
              <a:gd name="T56" fmla="*/ 597 w 619"/>
              <a:gd name="T57" fmla="*/ 145 h 679"/>
              <a:gd name="T58" fmla="*/ 352 w 619"/>
              <a:gd name="T59" fmla="*/ 307 h 679"/>
              <a:gd name="T60" fmla="*/ 348 w 619"/>
              <a:gd name="T61" fmla="*/ 308 h 679"/>
              <a:gd name="T62" fmla="*/ 355 w 619"/>
              <a:gd name="T63" fmla="*/ 14 h 679"/>
              <a:gd name="T64" fmla="*/ 355 w 619"/>
              <a:gd name="T65" fmla="*/ 288 h 679"/>
              <a:gd name="T66" fmla="*/ 583 w 619"/>
              <a:gd name="T67" fmla="*/ 137 h 679"/>
              <a:gd name="T68" fmla="*/ 355 w 619"/>
              <a:gd name="T69" fmla="*/ 14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19" h="679">
                <a:moveTo>
                  <a:pt x="309" y="679"/>
                </a:moveTo>
                <a:cubicBezTo>
                  <a:pt x="139" y="679"/>
                  <a:pt x="0" y="540"/>
                  <a:pt x="0" y="369"/>
                </a:cubicBezTo>
                <a:cubicBezTo>
                  <a:pt x="0" y="201"/>
                  <a:pt x="136" y="62"/>
                  <a:pt x="304" y="60"/>
                </a:cubicBezTo>
                <a:cubicBezTo>
                  <a:pt x="306" y="60"/>
                  <a:pt x="308" y="60"/>
                  <a:pt x="309" y="62"/>
                </a:cubicBezTo>
                <a:cubicBezTo>
                  <a:pt x="311" y="63"/>
                  <a:pt x="312" y="65"/>
                  <a:pt x="312" y="67"/>
                </a:cubicBezTo>
                <a:cubicBezTo>
                  <a:pt x="312" y="365"/>
                  <a:pt x="312" y="365"/>
                  <a:pt x="312" y="365"/>
                </a:cubicBezTo>
                <a:cubicBezTo>
                  <a:pt x="561" y="201"/>
                  <a:pt x="561" y="201"/>
                  <a:pt x="561" y="201"/>
                </a:cubicBezTo>
                <a:cubicBezTo>
                  <a:pt x="563" y="200"/>
                  <a:pt x="564" y="200"/>
                  <a:pt x="566" y="200"/>
                </a:cubicBezTo>
                <a:cubicBezTo>
                  <a:pt x="568" y="201"/>
                  <a:pt x="570" y="202"/>
                  <a:pt x="571" y="203"/>
                </a:cubicBezTo>
                <a:cubicBezTo>
                  <a:pt x="602" y="253"/>
                  <a:pt x="619" y="310"/>
                  <a:pt x="619" y="369"/>
                </a:cubicBezTo>
                <a:cubicBezTo>
                  <a:pt x="619" y="540"/>
                  <a:pt x="480" y="679"/>
                  <a:pt x="309" y="679"/>
                </a:cubicBezTo>
                <a:close/>
                <a:moveTo>
                  <a:pt x="298" y="74"/>
                </a:moveTo>
                <a:cubicBezTo>
                  <a:pt x="140" y="80"/>
                  <a:pt x="14" y="211"/>
                  <a:pt x="14" y="369"/>
                </a:cubicBezTo>
                <a:cubicBezTo>
                  <a:pt x="14" y="532"/>
                  <a:pt x="146" y="665"/>
                  <a:pt x="309" y="665"/>
                </a:cubicBezTo>
                <a:cubicBezTo>
                  <a:pt x="472" y="665"/>
                  <a:pt x="605" y="532"/>
                  <a:pt x="605" y="369"/>
                </a:cubicBezTo>
                <a:cubicBezTo>
                  <a:pt x="605" y="315"/>
                  <a:pt x="590" y="263"/>
                  <a:pt x="563" y="217"/>
                </a:cubicBezTo>
                <a:cubicBezTo>
                  <a:pt x="308" y="384"/>
                  <a:pt x="308" y="384"/>
                  <a:pt x="308" y="384"/>
                </a:cubicBezTo>
                <a:cubicBezTo>
                  <a:pt x="306" y="386"/>
                  <a:pt x="304" y="386"/>
                  <a:pt x="301" y="384"/>
                </a:cubicBezTo>
                <a:cubicBezTo>
                  <a:pt x="299" y="383"/>
                  <a:pt x="298" y="381"/>
                  <a:pt x="298" y="378"/>
                </a:cubicBezTo>
                <a:lnTo>
                  <a:pt x="298" y="74"/>
                </a:lnTo>
                <a:close/>
                <a:moveTo>
                  <a:pt x="348" y="308"/>
                </a:moveTo>
                <a:cubicBezTo>
                  <a:pt x="347" y="308"/>
                  <a:pt x="346" y="307"/>
                  <a:pt x="345" y="307"/>
                </a:cubicBezTo>
                <a:cubicBezTo>
                  <a:pt x="342" y="306"/>
                  <a:pt x="341" y="303"/>
                  <a:pt x="341" y="301"/>
                </a:cubicBezTo>
                <a:cubicBezTo>
                  <a:pt x="341" y="7"/>
                  <a:pt x="341" y="7"/>
                  <a:pt x="341" y="7"/>
                </a:cubicBezTo>
                <a:cubicBezTo>
                  <a:pt x="341" y="5"/>
                  <a:pt x="342" y="3"/>
                  <a:pt x="343" y="2"/>
                </a:cubicBezTo>
                <a:cubicBezTo>
                  <a:pt x="344" y="1"/>
                  <a:pt x="346" y="0"/>
                  <a:pt x="348" y="0"/>
                </a:cubicBezTo>
                <a:cubicBezTo>
                  <a:pt x="449" y="2"/>
                  <a:pt x="542" y="52"/>
                  <a:pt x="599" y="135"/>
                </a:cubicBezTo>
                <a:cubicBezTo>
                  <a:pt x="600" y="137"/>
                  <a:pt x="600" y="139"/>
                  <a:pt x="600" y="141"/>
                </a:cubicBezTo>
                <a:cubicBezTo>
                  <a:pt x="600" y="143"/>
                  <a:pt x="599" y="144"/>
                  <a:pt x="597" y="145"/>
                </a:cubicBezTo>
                <a:cubicBezTo>
                  <a:pt x="352" y="307"/>
                  <a:pt x="352" y="307"/>
                  <a:pt x="352" y="307"/>
                </a:cubicBezTo>
                <a:cubicBezTo>
                  <a:pt x="351" y="307"/>
                  <a:pt x="349" y="308"/>
                  <a:pt x="348" y="308"/>
                </a:cubicBezTo>
                <a:close/>
                <a:moveTo>
                  <a:pt x="355" y="14"/>
                </a:moveTo>
                <a:cubicBezTo>
                  <a:pt x="355" y="288"/>
                  <a:pt x="355" y="288"/>
                  <a:pt x="355" y="288"/>
                </a:cubicBezTo>
                <a:cubicBezTo>
                  <a:pt x="583" y="137"/>
                  <a:pt x="583" y="137"/>
                  <a:pt x="583" y="137"/>
                </a:cubicBezTo>
                <a:cubicBezTo>
                  <a:pt x="530" y="63"/>
                  <a:pt x="446" y="18"/>
                  <a:pt x="355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Ubuntu" panose="020B0504030602030204" pitchFamily="34" charset="0"/>
            </a:endParaRPr>
          </a:p>
        </p:txBody>
      </p:sp>
      <p:sp>
        <p:nvSpPr>
          <p:cNvPr id="20" name="Freeform 85">
            <a:extLst>
              <a:ext uri="{FF2B5EF4-FFF2-40B4-BE49-F238E27FC236}">
                <a16:creationId xmlns:a16="http://schemas.microsoft.com/office/drawing/2014/main" id="{5958F3C9-4A7D-49A5-85C5-B8DFFEC4B75F}"/>
              </a:ext>
            </a:extLst>
          </p:cNvPr>
          <p:cNvSpPr>
            <a:spLocks noEditPoints="1"/>
          </p:cNvSpPr>
          <p:nvPr/>
        </p:nvSpPr>
        <p:spPr bwMode="auto">
          <a:xfrm rot="5892313">
            <a:off x="4568444" y="1637975"/>
            <a:ext cx="639285" cy="700113"/>
          </a:xfrm>
          <a:custGeom>
            <a:avLst/>
            <a:gdLst>
              <a:gd name="T0" fmla="*/ 309 w 619"/>
              <a:gd name="T1" fmla="*/ 679 h 679"/>
              <a:gd name="T2" fmla="*/ 0 w 619"/>
              <a:gd name="T3" fmla="*/ 369 h 679"/>
              <a:gd name="T4" fmla="*/ 304 w 619"/>
              <a:gd name="T5" fmla="*/ 60 h 679"/>
              <a:gd name="T6" fmla="*/ 309 w 619"/>
              <a:gd name="T7" fmla="*/ 62 h 679"/>
              <a:gd name="T8" fmla="*/ 312 w 619"/>
              <a:gd name="T9" fmla="*/ 67 h 679"/>
              <a:gd name="T10" fmla="*/ 312 w 619"/>
              <a:gd name="T11" fmla="*/ 365 h 679"/>
              <a:gd name="T12" fmla="*/ 561 w 619"/>
              <a:gd name="T13" fmla="*/ 201 h 679"/>
              <a:gd name="T14" fmla="*/ 566 w 619"/>
              <a:gd name="T15" fmla="*/ 200 h 679"/>
              <a:gd name="T16" fmla="*/ 571 w 619"/>
              <a:gd name="T17" fmla="*/ 203 h 679"/>
              <a:gd name="T18" fmla="*/ 619 w 619"/>
              <a:gd name="T19" fmla="*/ 369 h 679"/>
              <a:gd name="T20" fmla="*/ 309 w 619"/>
              <a:gd name="T21" fmla="*/ 679 h 679"/>
              <a:gd name="T22" fmla="*/ 298 w 619"/>
              <a:gd name="T23" fmla="*/ 74 h 679"/>
              <a:gd name="T24" fmla="*/ 14 w 619"/>
              <a:gd name="T25" fmla="*/ 369 h 679"/>
              <a:gd name="T26" fmla="*/ 309 w 619"/>
              <a:gd name="T27" fmla="*/ 665 h 679"/>
              <a:gd name="T28" fmla="*/ 605 w 619"/>
              <a:gd name="T29" fmla="*/ 369 h 679"/>
              <a:gd name="T30" fmla="*/ 563 w 619"/>
              <a:gd name="T31" fmla="*/ 217 h 679"/>
              <a:gd name="T32" fmla="*/ 308 w 619"/>
              <a:gd name="T33" fmla="*/ 384 h 679"/>
              <a:gd name="T34" fmla="*/ 301 w 619"/>
              <a:gd name="T35" fmla="*/ 384 h 679"/>
              <a:gd name="T36" fmla="*/ 298 w 619"/>
              <a:gd name="T37" fmla="*/ 378 h 679"/>
              <a:gd name="T38" fmla="*/ 298 w 619"/>
              <a:gd name="T39" fmla="*/ 74 h 679"/>
              <a:gd name="T40" fmla="*/ 348 w 619"/>
              <a:gd name="T41" fmla="*/ 308 h 679"/>
              <a:gd name="T42" fmla="*/ 345 w 619"/>
              <a:gd name="T43" fmla="*/ 307 h 679"/>
              <a:gd name="T44" fmla="*/ 341 w 619"/>
              <a:gd name="T45" fmla="*/ 301 h 679"/>
              <a:gd name="T46" fmla="*/ 341 w 619"/>
              <a:gd name="T47" fmla="*/ 7 h 679"/>
              <a:gd name="T48" fmla="*/ 343 w 619"/>
              <a:gd name="T49" fmla="*/ 2 h 679"/>
              <a:gd name="T50" fmla="*/ 348 w 619"/>
              <a:gd name="T51" fmla="*/ 0 h 679"/>
              <a:gd name="T52" fmla="*/ 599 w 619"/>
              <a:gd name="T53" fmla="*/ 135 h 679"/>
              <a:gd name="T54" fmla="*/ 600 w 619"/>
              <a:gd name="T55" fmla="*/ 141 h 679"/>
              <a:gd name="T56" fmla="*/ 597 w 619"/>
              <a:gd name="T57" fmla="*/ 145 h 679"/>
              <a:gd name="T58" fmla="*/ 352 w 619"/>
              <a:gd name="T59" fmla="*/ 307 h 679"/>
              <a:gd name="T60" fmla="*/ 348 w 619"/>
              <a:gd name="T61" fmla="*/ 308 h 679"/>
              <a:gd name="T62" fmla="*/ 355 w 619"/>
              <a:gd name="T63" fmla="*/ 14 h 679"/>
              <a:gd name="T64" fmla="*/ 355 w 619"/>
              <a:gd name="T65" fmla="*/ 288 h 679"/>
              <a:gd name="T66" fmla="*/ 583 w 619"/>
              <a:gd name="T67" fmla="*/ 137 h 679"/>
              <a:gd name="T68" fmla="*/ 355 w 619"/>
              <a:gd name="T69" fmla="*/ 14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19" h="679">
                <a:moveTo>
                  <a:pt x="309" y="679"/>
                </a:moveTo>
                <a:cubicBezTo>
                  <a:pt x="139" y="679"/>
                  <a:pt x="0" y="540"/>
                  <a:pt x="0" y="369"/>
                </a:cubicBezTo>
                <a:cubicBezTo>
                  <a:pt x="0" y="201"/>
                  <a:pt x="136" y="62"/>
                  <a:pt x="304" y="60"/>
                </a:cubicBezTo>
                <a:cubicBezTo>
                  <a:pt x="306" y="60"/>
                  <a:pt x="308" y="60"/>
                  <a:pt x="309" y="62"/>
                </a:cubicBezTo>
                <a:cubicBezTo>
                  <a:pt x="311" y="63"/>
                  <a:pt x="312" y="65"/>
                  <a:pt x="312" y="67"/>
                </a:cubicBezTo>
                <a:cubicBezTo>
                  <a:pt x="312" y="365"/>
                  <a:pt x="312" y="365"/>
                  <a:pt x="312" y="365"/>
                </a:cubicBezTo>
                <a:cubicBezTo>
                  <a:pt x="561" y="201"/>
                  <a:pt x="561" y="201"/>
                  <a:pt x="561" y="201"/>
                </a:cubicBezTo>
                <a:cubicBezTo>
                  <a:pt x="563" y="200"/>
                  <a:pt x="564" y="200"/>
                  <a:pt x="566" y="200"/>
                </a:cubicBezTo>
                <a:cubicBezTo>
                  <a:pt x="568" y="201"/>
                  <a:pt x="570" y="202"/>
                  <a:pt x="571" y="203"/>
                </a:cubicBezTo>
                <a:cubicBezTo>
                  <a:pt x="602" y="253"/>
                  <a:pt x="619" y="310"/>
                  <a:pt x="619" y="369"/>
                </a:cubicBezTo>
                <a:cubicBezTo>
                  <a:pt x="619" y="540"/>
                  <a:pt x="480" y="679"/>
                  <a:pt x="309" y="679"/>
                </a:cubicBezTo>
                <a:close/>
                <a:moveTo>
                  <a:pt x="298" y="74"/>
                </a:moveTo>
                <a:cubicBezTo>
                  <a:pt x="140" y="80"/>
                  <a:pt x="14" y="211"/>
                  <a:pt x="14" y="369"/>
                </a:cubicBezTo>
                <a:cubicBezTo>
                  <a:pt x="14" y="532"/>
                  <a:pt x="146" y="665"/>
                  <a:pt x="309" y="665"/>
                </a:cubicBezTo>
                <a:cubicBezTo>
                  <a:pt x="472" y="665"/>
                  <a:pt x="605" y="532"/>
                  <a:pt x="605" y="369"/>
                </a:cubicBezTo>
                <a:cubicBezTo>
                  <a:pt x="605" y="315"/>
                  <a:pt x="590" y="263"/>
                  <a:pt x="563" y="217"/>
                </a:cubicBezTo>
                <a:cubicBezTo>
                  <a:pt x="308" y="384"/>
                  <a:pt x="308" y="384"/>
                  <a:pt x="308" y="384"/>
                </a:cubicBezTo>
                <a:cubicBezTo>
                  <a:pt x="306" y="386"/>
                  <a:pt x="304" y="386"/>
                  <a:pt x="301" y="384"/>
                </a:cubicBezTo>
                <a:cubicBezTo>
                  <a:pt x="299" y="383"/>
                  <a:pt x="298" y="381"/>
                  <a:pt x="298" y="378"/>
                </a:cubicBezTo>
                <a:lnTo>
                  <a:pt x="298" y="74"/>
                </a:lnTo>
                <a:close/>
                <a:moveTo>
                  <a:pt x="348" y="308"/>
                </a:moveTo>
                <a:cubicBezTo>
                  <a:pt x="347" y="308"/>
                  <a:pt x="346" y="307"/>
                  <a:pt x="345" y="307"/>
                </a:cubicBezTo>
                <a:cubicBezTo>
                  <a:pt x="342" y="306"/>
                  <a:pt x="341" y="303"/>
                  <a:pt x="341" y="301"/>
                </a:cubicBezTo>
                <a:cubicBezTo>
                  <a:pt x="341" y="7"/>
                  <a:pt x="341" y="7"/>
                  <a:pt x="341" y="7"/>
                </a:cubicBezTo>
                <a:cubicBezTo>
                  <a:pt x="341" y="5"/>
                  <a:pt x="342" y="3"/>
                  <a:pt x="343" y="2"/>
                </a:cubicBezTo>
                <a:cubicBezTo>
                  <a:pt x="344" y="1"/>
                  <a:pt x="346" y="0"/>
                  <a:pt x="348" y="0"/>
                </a:cubicBezTo>
                <a:cubicBezTo>
                  <a:pt x="449" y="2"/>
                  <a:pt x="542" y="52"/>
                  <a:pt x="599" y="135"/>
                </a:cubicBezTo>
                <a:cubicBezTo>
                  <a:pt x="600" y="137"/>
                  <a:pt x="600" y="139"/>
                  <a:pt x="600" y="141"/>
                </a:cubicBezTo>
                <a:cubicBezTo>
                  <a:pt x="600" y="143"/>
                  <a:pt x="599" y="144"/>
                  <a:pt x="597" y="145"/>
                </a:cubicBezTo>
                <a:cubicBezTo>
                  <a:pt x="352" y="307"/>
                  <a:pt x="352" y="307"/>
                  <a:pt x="352" y="307"/>
                </a:cubicBezTo>
                <a:cubicBezTo>
                  <a:pt x="351" y="307"/>
                  <a:pt x="349" y="308"/>
                  <a:pt x="348" y="308"/>
                </a:cubicBezTo>
                <a:close/>
                <a:moveTo>
                  <a:pt x="355" y="14"/>
                </a:moveTo>
                <a:cubicBezTo>
                  <a:pt x="355" y="288"/>
                  <a:pt x="355" y="288"/>
                  <a:pt x="355" y="288"/>
                </a:cubicBezTo>
                <a:cubicBezTo>
                  <a:pt x="583" y="137"/>
                  <a:pt x="583" y="137"/>
                  <a:pt x="583" y="137"/>
                </a:cubicBezTo>
                <a:cubicBezTo>
                  <a:pt x="530" y="63"/>
                  <a:pt x="446" y="18"/>
                  <a:pt x="355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Ubuntu" panose="020B0504030602030204" pitchFamily="34" charset="0"/>
            </a:endParaRPr>
          </a:p>
        </p:txBody>
      </p:sp>
      <p:sp>
        <p:nvSpPr>
          <p:cNvPr id="21" name="Freeform 85">
            <a:extLst>
              <a:ext uri="{FF2B5EF4-FFF2-40B4-BE49-F238E27FC236}">
                <a16:creationId xmlns:a16="http://schemas.microsoft.com/office/drawing/2014/main" id="{0B62DF5D-6D14-43E2-B912-4CAAAB667F92}"/>
              </a:ext>
            </a:extLst>
          </p:cNvPr>
          <p:cNvSpPr>
            <a:spLocks noEditPoints="1"/>
          </p:cNvSpPr>
          <p:nvPr/>
        </p:nvSpPr>
        <p:spPr bwMode="auto">
          <a:xfrm rot="15847849">
            <a:off x="7027986" y="1637974"/>
            <a:ext cx="639285" cy="700113"/>
          </a:xfrm>
          <a:custGeom>
            <a:avLst/>
            <a:gdLst>
              <a:gd name="T0" fmla="*/ 309 w 619"/>
              <a:gd name="T1" fmla="*/ 679 h 679"/>
              <a:gd name="T2" fmla="*/ 0 w 619"/>
              <a:gd name="T3" fmla="*/ 369 h 679"/>
              <a:gd name="T4" fmla="*/ 304 w 619"/>
              <a:gd name="T5" fmla="*/ 60 h 679"/>
              <a:gd name="T6" fmla="*/ 309 w 619"/>
              <a:gd name="T7" fmla="*/ 62 h 679"/>
              <a:gd name="T8" fmla="*/ 312 w 619"/>
              <a:gd name="T9" fmla="*/ 67 h 679"/>
              <a:gd name="T10" fmla="*/ 312 w 619"/>
              <a:gd name="T11" fmla="*/ 365 h 679"/>
              <a:gd name="T12" fmla="*/ 561 w 619"/>
              <a:gd name="T13" fmla="*/ 201 h 679"/>
              <a:gd name="T14" fmla="*/ 566 w 619"/>
              <a:gd name="T15" fmla="*/ 200 h 679"/>
              <a:gd name="T16" fmla="*/ 571 w 619"/>
              <a:gd name="T17" fmla="*/ 203 h 679"/>
              <a:gd name="T18" fmla="*/ 619 w 619"/>
              <a:gd name="T19" fmla="*/ 369 h 679"/>
              <a:gd name="T20" fmla="*/ 309 w 619"/>
              <a:gd name="T21" fmla="*/ 679 h 679"/>
              <a:gd name="T22" fmla="*/ 298 w 619"/>
              <a:gd name="T23" fmla="*/ 74 h 679"/>
              <a:gd name="T24" fmla="*/ 14 w 619"/>
              <a:gd name="T25" fmla="*/ 369 h 679"/>
              <a:gd name="T26" fmla="*/ 309 w 619"/>
              <a:gd name="T27" fmla="*/ 665 h 679"/>
              <a:gd name="T28" fmla="*/ 605 w 619"/>
              <a:gd name="T29" fmla="*/ 369 h 679"/>
              <a:gd name="T30" fmla="*/ 563 w 619"/>
              <a:gd name="T31" fmla="*/ 217 h 679"/>
              <a:gd name="T32" fmla="*/ 308 w 619"/>
              <a:gd name="T33" fmla="*/ 384 h 679"/>
              <a:gd name="T34" fmla="*/ 301 w 619"/>
              <a:gd name="T35" fmla="*/ 384 h 679"/>
              <a:gd name="T36" fmla="*/ 298 w 619"/>
              <a:gd name="T37" fmla="*/ 378 h 679"/>
              <a:gd name="T38" fmla="*/ 298 w 619"/>
              <a:gd name="T39" fmla="*/ 74 h 679"/>
              <a:gd name="T40" fmla="*/ 348 w 619"/>
              <a:gd name="T41" fmla="*/ 308 h 679"/>
              <a:gd name="T42" fmla="*/ 345 w 619"/>
              <a:gd name="T43" fmla="*/ 307 h 679"/>
              <a:gd name="T44" fmla="*/ 341 w 619"/>
              <a:gd name="T45" fmla="*/ 301 h 679"/>
              <a:gd name="T46" fmla="*/ 341 w 619"/>
              <a:gd name="T47" fmla="*/ 7 h 679"/>
              <a:gd name="T48" fmla="*/ 343 w 619"/>
              <a:gd name="T49" fmla="*/ 2 h 679"/>
              <a:gd name="T50" fmla="*/ 348 w 619"/>
              <a:gd name="T51" fmla="*/ 0 h 679"/>
              <a:gd name="T52" fmla="*/ 599 w 619"/>
              <a:gd name="T53" fmla="*/ 135 h 679"/>
              <a:gd name="T54" fmla="*/ 600 w 619"/>
              <a:gd name="T55" fmla="*/ 141 h 679"/>
              <a:gd name="T56" fmla="*/ 597 w 619"/>
              <a:gd name="T57" fmla="*/ 145 h 679"/>
              <a:gd name="T58" fmla="*/ 352 w 619"/>
              <a:gd name="T59" fmla="*/ 307 h 679"/>
              <a:gd name="T60" fmla="*/ 348 w 619"/>
              <a:gd name="T61" fmla="*/ 308 h 679"/>
              <a:gd name="T62" fmla="*/ 355 w 619"/>
              <a:gd name="T63" fmla="*/ 14 h 679"/>
              <a:gd name="T64" fmla="*/ 355 w 619"/>
              <a:gd name="T65" fmla="*/ 288 h 679"/>
              <a:gd name="T66" fmla="*/ 583 w 619"/>
              <a:gd name="T67" fmla="*/ 137 h 679"/>
              <a:gd name="T68" fmla="*/ 355 w 619"/>
              <a:gd name="T69" fmla="*/ 14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19" h="679">
                <a:moveTo>
                  <a:pt x="309" y="679"/>
                </a:moveTo>
                <a:cubicBezTo>
                  <a:pt x="139" y="679"/>
                  <a:pt x="0" y="540"/>
                  <a:pt x="0" y="369"/>
                </a:cubicBezTo>
                <a:cubicBezTo>
                  <a:pt x="0" y="201"/>
                  <a:pt x="136" y="62"/>
                  <a:pt x="304" y="60"/>
                </a:cubicBezTo>
                <a:cubicBezTo>
                  <a:pt x="306" y="60"/>
                  <a:pt x="308" y="60"/>
                  <a:pt x="309" y="62"/>
                </a:cubicBezTo>
                <a:cubicBezTo>
                  <a:pt x="311" y="63"/>
                  <a:pt x="312" y="65"/>
                  <a:pt x="312" y="67"/>
                </a:cubicBezTo>
                <a:cubicBezTo>
                  <a:pt x="312" y="365"/>
                  <a:pt x="312" y="365"/>
                  <a:pt x="312" y="365"/>
                </a:cubicBezTo>
                <a:cubicBezTo>
                  <a:pt x="561" y="201"/>
                  <a:pt x="561" y="201"/>
                  <a:pt x="561" y="201"/>
                </a:cubicBezTo>
                <a:cubicBezTo>
                  <a:pt x="563" y="200"/>
                  <a:pt x="564" y="200"/>
                  <a:pt x="566" y="200"/>
                </a:cubicBezTo>
                <a:cubicBezTo>
                  <a:pt x="568" y="201"/>
                  <a:pt x="570" y="202"/>
                  <a:pt x="571" y="203"/>
                </a:cubicBezTo>
                <a:cubicBezTo>
                  <a:pt x="602" y="253"/>
                  <a:pt x="619" y="310"/>
                  <a:pt x="619" y="369"/>
                </a:cubicBezTo>
                <a:cubicBezTo>
                  <a:pt x="619" y="540"/>
                  <a:pt x="480" y="679"/>
                  <a:pt x="309" y="679"/>
                </a:cubicBezTo>
                <a:close/>
                <a:moveTo>
                  <a:pt x="298" y="74"/>
                </a:moveTo>
                <a:cubicBezTo>
                  <a:pt x="140" y="80"/>
                  <a:pt x="14" y="211"/>
                  <a:pt x="14" y="369"/>
                </a:cubicBezTo>
                <a:cubicBezTo>
                  <a:pt x="14" y="532"/>
                  <a:pt x="146" y="665"/>
                  <a:pt x="309" y="665"/>
                </a:cubicBezTo>
                <a:cubicBezTo>
                  <a:pt x="472" y="665"/>
                  <a:pt x="605" y="532"/>
                  <a:pt x="605" y="369"/>
                </a:cubicBezTo>
                <a:cubicBezTo>
                  <a:pt x="605" y="315"/>
                  <a:pt x="590" y="263"/>
                  <a:pt x="563" y="217"/>
                </a:cubicBezTo>
                <a:cubicBezTo>
                  <a:pt x="308" y="384"/>
                  <a:pt x="308" y="384"/>
                  <a:pt x="308" y="384"/>
                </a:cubicBezTo>
                <a:cubicBezTo>
                  <a:pt x="306" y="386"/>
                  <a:pt x="304" y="386"/>
                  <a:pt x="301" y="384"/>
                </a:cubicBezTo>
                <a:cubicBezTo>
                  <a:pt x="299" y="383"/>
                  <a:pt x="298" y="381"/>
                  <a:pt x="298" y="378"/>
                </a:cubicBezTo>
                <a:lnTo>
                  <a:pt x="298" y="74"/>
                </a:lnTo>
                <a:close/>
                <a:moveTo>
                  <a:pt x="348" y="308"/>
                </a:moveTo>
                <a:cubicBezTo>
                  <a:pt x="347" y="308"/>
                  <a:pt x="346" y="307"/>
                  <a:pt x="345" y="307"/>
                </a:cubicBezTo>
                <a:cubicBezTo>
                  <a:pt x="342" y="306"/>
                  <a:pt x="341" y="303"/>
                  <a:pt x="341" y="301"/>
                </a:cubicBezTo>
                <a:cubicBezTo>
                  <a:pt x="341" y="7"/>
                  <a:pt x="341" y="7"/>
                  <a:pt x="341" y="7"/>
                </a:cubicBezTo>
                <a:cubicBezTo>
                  <a:pt x="341" y="5"/>
                  <a:pt x="342" y="3"/>
                  <a:pt x="343" y="2"/>
                </a:cubicBezTo>
                <a:cubicBezTo>
                  <a:pt x="344" y="1"/>
                  <a:pt x="346" y="0"/>
                  <a:pt x="348" y="0"/>
                </a:cubicBezTo>
                <a:cubicBezTo>
                  <a:pt x="449" y="2"/>
                  <a:pt x="542" y="52"/>
                  <a:pt x="599" y="135"/>
                </a:cubicBezTo>
                <a:cubicBezTo>
                  <a:pt x="600" y="137"/>
                  <a:pt x="600" y="139"/>
                  <a:pt x="600" y="141"/>
                </a:cubicBezTo>
                <a:cubicBezTo>
                  <a:pt x="600" y="143"/>
                  <a:pt x="599" y="144"/>
                  <a:pt x="597" y="145"/>
                </a:cubicBezTo>
                <a:cubicBezTo>
                  <a:pt x="352" y="307"/>
                  <a:pt x="352" y="307"/>
                  <a:pt x="352" y="307"/>
                </a:cubicBezTo>
                <a:cubicBezTo>
                  <a:pt x="351" y="307"/>
                  <a:pt x="349" y="308"/>
                  <a:pt x="348" y="308"/>
                </a:cubicBezTo>
                <a:close/>
                <a:moveTo>
                  <a:pt x="355" y="14"/>
                </a:moveTo>
                <a:cubicBezTo>
                  <a:pt x="355" y="288"/>
                  <a:pt x="355" y="288"/>
                  <a:pt x="355" y="288"/>
                </a:cubicBezTo>
                <a:cubicBezTo>
                  <a:pt x="583" y="137"/>
                  <a:pt x="583" y="137"/>
                  <a:pt x="583" y="137"/>
                </a:cubicBezTo>
                <a:cubicBezTo>
                  <a:pt x="530" y="63"/>
                  <a:pt x="446" y="18"/>
                  <a:pt x="355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Ubuntu" panose="020B0504030602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EA87C9-C487-4790-AA9A-AA42A73A40AC}"/>
              </a:ext>
            </a:extLst>
          </p:cNvPr>
          <p:cNvSpPr txBox="1"/>
          <p:nvPr/>
        </p:nvSpPr>
        <p:spPr>
          <a:xfrm>
            <a:off x="3714138" y="2883175"/>
            <a:ext cx="2389472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Ubuntu" panose="020B0504030602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 Execution</a:t>
            </a:r>
          </a:p>
          <a:p>
            <a:r>
              <a:rPr lang="en-US" sz="1467" dirty="0" err="1">
                <a:latin typeface="Ubuntu" panose="020B0504030602030204" pitchFamily="34" charset="0"/>
              </a:rPr>
              <a:t>Api</a:t>
            </a:r>
            <a:r>
              <a:rPr lang="en-US" sz="1467" dirty="0">
                <a:latin typeface="Ubuntu" panose="020B0504030602030204" pitchFamily="34" charset="0"/>
              </a:rPr>
              <a:t> driven execution and monitoring of all dependencies into steady state.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C82E2F-977B-4F98-BBC2-A26B0C9DE205}"/>
              </a:ext>
            </a:extLst>
          </p:cNvPr>
          <p:cNvSpPr txBox="1"/>
          <p:nvPr/>
        </p:nvSpPr>
        <p:spPr>
          <a:xfrm>
            <a:off x="6103610" y="2883175"/>
            <a:ext cx="2389472" cy="165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latin typeface="Ubuntu" panose="020B0504030602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 Test Analysis</a:t>
            </a:r>
          </a:p>
          <a:p>
            <a:r>
              <a:rPr lang="en-US" sz="1467" dirty="0">
                <a:latin typeface="Ubuntu" panose="020B0504030602030204" pitchFamily="34" charset="0"/>
              </a:rPr>
              <a:t>All the actions that a 1</a:t>
            </a:r>
            <a:r>
              <a:rPr lang="en-US" sz="1467" baseline="30000" dirty="0">
                <a:latin typeface="Ubuntu" panose="020B0504030602030204" pitchFamily="34" charset="0"/>
              </a:rPr>
              <a:t>st</a:t>
            </a:r>
            <a:r>
              <a:rPr lang="en-US" sz="1467" dirty="0">
                <a:latin typeface="Ubuntu" panose="020B0504030602030204" pitchFamily="34" charset="0"/>
              </a:rPr>
              <a:t> rate Performance Engineer would do following a test run.</a:t>
            </a:r>
          </a:p>
        </p:txBody>
      </p:sp>
    </p:spTree>
    <p:extLst>
      <p:ext uri="{BB962C8B-B14F-4D97-AF65-F5344CB8AC3E}">
        <p14:creationId xmlns:p14="http://schemas.microsoft.com/office/powerpoint/2010/main" val="18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7" dur="9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8" dur="9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55556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4" dur="11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5" dur="11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55556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8" dur="1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9" dur="1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 p14:presetBounceEnd="55556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2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3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7" grpId="0" animBg="1"/>
          <p:bldP spid="10" grpId="0" animBg="1"/>
          <p:bldP spid="13" grpId="0" animBg="1"/>
          <p:bldP spid="14" grpId="0"/>
          <p:bldP spid="22" grpId="0"/>
          <p:bldP spid="2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1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1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7" grpId="0" animBg="1"/>
          <p:bldP spid="10" grpId="0" animBg="1"/>
          <p:bldP spid="13" grpId="0" animBg="1"/>
          <p:bldP spid="14" grpId="0"/>
          <p:bldP spid="22" grpId="0"/>
          <p:bldP spid="23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B83E377-1B3E-41A1-BE16-41232F8195BA}"/>
              </a:ext>
            </a:extLst>
          </p:cNvPr>
          <p:cNvGrpSpPr/>
          <p:nvPr/>
        </p:nvGrpSpPr>
        <p:grpSpPr>
          <a:xfrm>
            <a:off x="4437293" y="2704263"/>
            <a:ext cx="3648075" cy="2001838"/>
            <a:chOff x="2652713" y="3106738"/>
            <a:chExt cx="3648075" cy="2001838"/>
          </a:xfrm>
          <a:solidFill>
            <a:schemeClr val="accent4"/>
          </a:solidFill>
        </p:grpSpPr>
        <p:sp>
          <p:nvSpPr>
            <p:cNvPr id="4" name="Freeform 8">
              <a:extLst>
                <a:ext uri="{FF2B5EF4-FFF2-40B4-BE49-F238E27FC236}">
                  <a16:creationId xmlns:a16="http://schemas.microsoft.com/office/drawing/2014/main" id="{846B0594-8065-4217-953E-8B3F00CDD8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1138" y="3197226"/>
              <a:ext cx="3549650" cy="1911350"/>
            </a:xfrm>
            <a:custGeom>
              <a:avLst/>
              <a:gdLst>
                <a:gd name="T0" fmla="*/ 874 w 938"/>
                <a:gd name="T1" fmla="*/ 209 h 505"/>
                <a:gd name="T2" fmla="*/ 828 w 938"/>
                <a:gd name="T3" fmla="*/ 170 h 505"/>
                <a:gd name="T4" fmla="*/ 786 w 938"/>
                <a:gd name="T5" fmla="*/ 168 h 505"/>
                <a:gd name="T6" fmla="*/ 745 w 938"/>
                <a:gd name="T7" fmla="*/ 194 h 505"/>
                <a:gd name="T8" fmla="*/ 722 w 938"/>
                <a:gd name="T9" fmla="*/ 179 h 505"/>
                <a:gd name="T10" fmla="*/ 669 w 938"/>
                <a:gd name="T11" fmla="*/ 152 h 505"/>
                <a:gd name="T12" fmla="*/ 599 w 938"/>
                <a:gd name="T13" fmla="*/ 152 h 505"/>
                <a:gd name="T14" fmla="*/ 581 w 938"/>
                <a:gd name="T15" fmla="*/ 162 h 505"/>
                <a:gd name="T16" fmla="*/ 567 w 938"/>
                <a:gd name="T17" fmla="*/ 201 h 505"/>
                <a:gd name="T18" fmla="*/ 544 w 938"/>
                <a:gd name="T19" fmla="*/ 225 h 505"/>
                <a:gd name="T20" fmla="*/ 457 w 938"/>
                <a:gd name="T21" fmla="*/ 265 h 505"/>
                <a:gd name="T22" fmla="*/ 543 w 938"/>
                <a:gd name="T23" fmla="*/ 218 h 505"/>
                <a:gd name="T24" fmla="*/ 550 w 938"/>
                <a:gd name="T25" fmla="*/ 212 h 505"/>
                <a:gd name="T26" fmla="*/ 568 w 938"/>
                <a:gd name="T27" fmla="*/ 156 h 505"/>
                <a:gd name="T28" fmla="*/ 636 w 938"/>
                <a:gd name="T29" fmla="*/ 139 h 505"/>
                <a:gd name="T30" fmla="*/ 672 w 938"/>
                <a:gd name="T31" fmla="*/ 145 h 505"/>
                <a:gd name="T32" fmla="*/ 742 w 938"/>
                <a:gd name="T33" fmla="*/ 190 h 505"/>
                <a:gd name="T34" fmla="*/ 757 w 938"/>
                <a:gd name="T35" fmla="*/ 184 h 505"/>
                <a:gd name="T36" fmla="*/ 793 w 938"/>
                <a:gd name="T37" fmla="*/ 158 h 505"/>
                <a:gd name="T38" fmla="*/ 811 w 938"/>
                <a:gd name="T39" fmla="*/ 108 h 505"/>
                <a:gd name="T40" fmla="*/ 767 w 938"/>
                <a:gd name="T41" fmla="*/ 63 h 505"/>
                <a:gd name="T42" fmla="*/ 696 w 938"/>
                <a:gd name="T43" fmla="*/ 18 h 505"/>
                <a:gd name="T44" fmla="*/ 607 w 938"/>
                <a:gd name="T45" fmla="*/ 39 h 505"/>
                <a:gd name="T46" fmla="*/ 479 w 938"/>
                <a:gd name="T47" fmla="*/ 74 h 505"/>
                <a:gd name="T48" fmla="*/ 431 w 938"/>
                <a:gd name="T49" fmla="*/ 113 h 505"/>
                <a:gd name="T50" fmla="*/ 406 w 938"/>
                <a:gd name="T51" fmla="*/ 163 h 505"/>
                <a:gd name="T52" fmla="*/ 371 w 938"/>
                <a:gd name="T53" fmla="*/ 200 h 505"/>
                <a:gd name="T54" fmla="*/ 382 w 938"/>
                <a:gd name="T55" fmla="*/ 192 h 505"/>
                <a:gd name="T56" fmla="*/ 401 w 938"/>
                <a:gd name="T57" fmla="*/ 165 h 505"/>
                <a:gd name="T58" fmla="*/ 400 w 938"/>
                <a:gd name="T59" fmla="*/ 142 h 505"/>
                <a:gd name="T60" fmla="*/ 355 w 938"/>
                <a:gd name="T61" fmla="*/ 129 h 505"/>
                <a:gd name="T62" fmla="*/ 277 w 938"/>
                <a:gd name="T63" fmla="*/ 141 h 505"/>
                <a:gd name="T64" fmla="*/ 205 w 938"/>
                <a:gd name="T65" fmla="*/ 205 h 505"/>
                <a:gd name="T66" fmla="*/ 179 w 938"/>
                <a:gd name="T67" fmla="*/ 301 h 505"/>
                <a:gd name="T68" fmla="*/ 137 w 938"/>
                <a:gd name="T69" fmla="*/ 313 h 505"/>
                <a:gd name="T70" fmla="*/ 86 w 938"/>
                <a:gd name="T71" fmla="*/ 336 h 505"/>
                <a:gd name="T72" fmla="*/ 7 w 938"/>
                <a:gd name="T73" fmla="*/ 404 h 505"/>
                <a:gd name="T74" fmla="*/ 13 w 938"/>
                <a:gd name="T75" fmla="*/ 437 h 505"/>
                <a:gd name="T76" fmla="*/ 162 w 938"/>
                <a:gd name="T77" fmla="*/ 502 h 505"/>
                <a:gd name="T78" fmla="*/ 283 w 938"/>
                <a:gd name="T79" fmla="*/ 500 h 505"/>
                <a:gd name="T80" fmla="*/ 345 w 938"/>
                <a:gd name="T81" fmla="*/ 475 h 505"/>
                <a:gd name="T82" fmla="*/ 466 w 938"/>
                <a:gd name="T83" fmla="*/ 385 h 505"/>
                <a:gd name="T84" fmla="*/ 589 w 938"/>
                <a:gd name="T85" fmla="*/ 361 h 505"/>
                <a:gd name="T86" fmla="*/ 683 w 938"/>
                <a:gd name="T87" fmla="*/ 335 h 505"/>
                <a:gd name="T88" fmla="*/ 733 w 938"/>
                <a:gd name="T89" fmla="*/ 321 h 505"/>
                <a:gd name="T90" fmla="*/ 735 w 938"/>
                <a:gd name="T91" fmla="*/ 301 h 505"/>
                <a:gd name="T92" fmla="*/ 623 w 938"/>
                <a:gd name="T93" fmla="*/ 228 h 505"/>
                <a:gd name="T94" fmla="*/ 725 w 938"/>
                <a:gd name="T95" fmla="*/ 275 h 505"/>
                <a:gd name="T96" fmla="*/ 765 w 938"/>
                <a:gd name="T97" fmla="*/ 308 h 505"/>
                <a:gd name="T98" fmla="*/ 938 w 938"/>
                <a:gd name="T99" fmla="*/ 237 h 505"/>
                <a:gd name="T100" fmla="*/ 340 w 938"/>
                <a:gd name="T101" fmla="*/ 353 h 505"/>
                <a:gd name="T102" fmla="*/ 202 w 938"/>
                <a:gd name="T103" fmla="*/ 422 h 505"/>
                <a:gd name="T104" fmla="*/ 238 w 938"/>
                <a:gd name="T105" fmla="*/ 411 h 505"/>
                <a:gd name="T106" fmla="*/ 335 w 938"/>
                <a:gd name="T107" fmla="*/ 342 h 505"/>
                <a:gd name="T108" fmla="*/ 299 w 938"/>
                <a:gd name="T109" fmla="*/ 319 h 505"/>
                <a:gd name="T110" fmla="*/ 264 w 938"/>
                <a:gd name="T111" fmla="*/ 312 h 505"/>
                <a:gd name="T112" fmla="*/ 457 w 938"/>
                <a:gd name="T113" fmla="*/ 271 h 505"/>
                <a:gd name="T114" fmla="*/ 449 w 938"/>
                <a:gd name="T115" fmla="*/ 273 h 505"/>
                <a:gd name="T116" fmla="*/ 436 w 938"/>
                <a:gd name="T117" fmla="*/ 280 h 505"/>
                <a:gd name="T118" fmla="*/ 457 w 938"/>
                <a:gd name="T119" fmla="*/ 266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38" h="505">
                  <a:moveTo>
                    <a:pt x="933" y="233"/>
                  </a:moveTo>
                  <a:cubicBezTo>
                    <a:pt x="931" y="232"/>
                    <a:pt x="929" y="230"/>
                    <a:pt x="926" y="229"/>
                  </a:cubicBezTo>
                  <a:cubicBezTo>
                    <a:pt x="924" y="227"/>
                    <a:pt x="924" y="227"/>
                    <a:pt x="924" y="227"/>
                  </a:cubicBezTo>
                  <a:cubicBezTo>
                    <a:pt x="921" y="224"/>
                    <a:pt x="917" y="222"/>
                    <a:pt x="914" y="220"/>
                  </a:cubicBezTo>
                  <a:cubicBezTo>
                    <a:pt x="909" y="217"/>
                    <a:pt x="905" y="215"/>
                    <a:pt x="901" y="213"/>
                  </a:cubicBezTo>
                  <a:cubicBezTo>
                    <a:pt x="896" y="212"/>
                    <a:pt x="891" y="211"/>
                    <a:pt x="886" y="210"/>
                  </a:cubicBezTo>
                  <a:cubicBezTo>
                    <a:pt x="883" y="210"/>
                    <a:pt x="883" y="210"/>
                    <a:pt x="883" y="210"/>
                  </a:cubicBezTo>
                  <a:cubicBezTo>
                    <a:pt x="881" y="210"/>
                    <a:pt x="879" y="210"/>
                    <a:pt x="878" y="210"/>
                  </a:cubicBezTo>
                  <a:cubicBezTo>
                    <a:pt x="877" y="209"/>
                    <a:pt x="875" y="209"/>
                    <a:pt x="874" y="209"/>
                  </a:cubicBezTo>
                  <a:cubicBezTo>
                    <a:pt x="873" y="208"/>
                    <a:pt x="873" y="208"/>
                    <a:pt x="873" y="208"/>
                  </a:cubicBezTo>
                  <a:cubicBezTo>
                    <a:pt x="872" y="208"/>
                    <a:pt x="871" y="208"/>
                    <a:pt x="870" y="207"/>
                  </a:cubicBezTo>
                  <a:cubicBezTo>
                    <a:pt x="869" y="207"/>
                    <a:pt x="869" y="207"/>
                    <a:pt x="869" y="207"/>
                  </a:cubicBezTo>
                  <a:cubicBezTo>
                    <a:pt x="863" y="205"/>
                    <a:pt x="858" y="201"/>
                    <a:pt x="854" y="197"/>
                  </a:cubicBezTo>
                  <a:cubicBezTo>
                    <a:pt x="845" y="188"/>
                    <a:pt x="840" y="179"/>
                    <a:pt x="836" y="171"/>
                  </a:cubicBezTo>
                  <a:cubicBezTo>
                    <a:pt x="835" y="169"/>
                    <a:pt x="835" y="169"/>
                    <a:pt x="835" y="169"/>
                  </a:cubicBezTo>
                  <a:cubicBezTo>
                    <a:pt x="833" y="170"/>
                    <a:pt x="833" y="170"/>
                    <a:pt x="833" y="170"/>
                  </a:cubicBezTo>
                  <a:cubicBezTo>
                    <a:pt x="833" y="170"/>
                    <a:pt x="833" y="170"/>
                    <a:pt x="832" y="170"/>
                  </a:cubicBezTo>
                  <a:cubicBezTo>
                    <a:pt x="831" y="170"/>
                    <a:pt x="829" y="170"/>
                    <a:pt x="828" y="170"/>
                  </a:cubicBezTo>
                  <a:cubicBezTo>
                    <a:pt x="823" y="170"/>
                    <a:pt x="818" y="169"/>
                    <a:pt x="813" y="169"/>
                  </a:cubicBezTo>
                  <a:cubicBezTo>
                    <a:pt x="812" y="169"/>
                    <a:pt x="812" y="169"/>
                    <a:pt x="812" y="169"/>
                  </a:cubicBezTo>
                  <a:cubicBezTo>
                    <a:pt x="808" y="168"/>
                    <a:pt x="805" y="168"/>
                    <a:pt x="801" y="167"/>
                  </a:cubicBezTo>
                  <a:cubicBezTo>
                    <a:pt x="799" y="167"/>
                    <a:pt x="796" y="167"/>
                    <a:pt x="794" y="167"/>
                  </a:cubicBezTo>
                  <a:cubicBezTo>
                    <a:pt x="794" y="167"/>
                    <a:pt x="794" y="167"/>
                    <a:pt x="794" y="167"/>
                  </a:cubicBezTo>
                  <a:cubicBezTo>
                    <a:pt x="791" y="167"/>
                    <a:pt x="789" y="167"/>
                    <a:pt x="787" y="168"/>
                  </a:cubicBezTo>
                  <a:cubicBezTo>
                    <a:pt x="787" y="168"/>
                    <a:pt x="787" y="168"/>
                    <a:pt x="787" y="168"/>
                  </a:cubicBezTo>
                  <a:cubicBezTo>
                    <a:pt x="787" y="168"/>
                    <a:pt x="787" y="168"/>
                    <a:pt x="786" y="168"/>
                  </a:cubicBezTo>
                  <a:cubicBezTo>
                    <a:pt x="786" y="168"/>
                    <a:pt x="786" y="168"/>
                    <a:pt x="786" y="168"/>
                  </a:cubicBezTo>
                  <a:cubicBezTo>
                    <a:pt x="786" y="168"/>
                    <a:pt x="785" y="168"/>
                    <a:pt x="785" y="169"/>
                  </a:cubicBezTo>
                  <a:cubicBezTo>
                    <a:pt x="783" y="170"/>
                    <a:pt x="783" y="170"/>
                    <a:pt x="783" y="170"/>
                  </a:cubicBezTo>
                  <a:cubicBezTo>
                    <a:pt x="781" y="171"/>
                    <a:pt x="781" y="171"/>
                    <a:pt x="781" y="171"/>
                  </a:cubicBezTo>
                  <a:cubicBezTo>
                    <a:pt x="780" y="172"/>
                    <a:pt x="778" y="174"/>
                    <a:pt x="776" y="175"/>
                  </a:cubicBezTo>
                  <a:cubicBezTo>
                    <a:pt x="775" y="176"/>
                    <a:pt x="775" y="176"/>
                    <a:pt x="775" y="176"/>
                  </a:cubicBezTo>
                  <a:cubicBezTo>
                    <a:pt x="773" y="178"/>
                    <a:pt x="773" y="178"/>
                    <a:pt x="773" y="178"/>
                  </a:cubicBezTo>
                  <a:cubicBezTo>
                    <a:pt x="769" y="181"/>
                    <a:pt x="764" y="184"/>
                    <a:pt x="760" y="187"/>
                  </a:cubicBezTo>
                  <a:cubicBezTo>
                    <a:pt x="757" y="189"/>
                    <a:pt x="754" y="191"/>
                    <a:pt x="751" y="192"/>
                  </a:cubicBezTo>
                  <a:cubicBezTo>
                    <a:pt x="749" y="193"/>
                    <a:pt x="748" y="194"/>
                    <a:pt x="745" y="194"/>
                  </a:cubicBezTo>
                  <a:cubicBezTo>
                    <a:pt x="745" y="194"/>
                    <a:pt x="745" y="194"/>
                    <a:pt x="744" y="194"/>
                  </a:cubicBezTo>
                  <a:cubicBezTo>
                    <a:pt x="744" y="194"/>
                    <a:pt x="744" y="194"/>
                    <a:pt x="744" y="194"/>
                  </a:cubicBezTo>
                  <a:cubicBezTo>
                    <a:pt x="743" y="194"/>
                    <a:pt x="743" y="194"/>
                    <a:pt x="743" y="194"/>
                  </a:cubicBezTo>
                  <a:cubicBezTo>
                    <a:pt x="743" y="194"/>
                    <a:pt x="742" y="194"/>
                    <a:pt x="742" y="193"/>
                  </a:cubicBezTo>
                  <a:cubicBezTo>
                    <a:pt x="742" y="193"/>
                    <a:pt x="741" y="193"/>
                    <a:pt x="741" y="193"/>
                  </a:cubicBezTo>
                  <a:cubicBezTo>
                    <a:pt x="740" y="193"/>
                    <a:pt x="740" y="193"/>
                    <a:pt x="740" y="193"/>
                  </a:cubicBezTo>
                  <a:cubicBezTo>
                    <a:pt x="739" y="192"/>
                    <a:pt x="739" y="192"/>
                    <a:pt x="739" y="192"/>
                  </a:cubicBezTo>
                  <a:cubicBezTo>
                    <a:pt x="731" y="186"/>
                    <a:pt x="731" y="186"/>
                    <a:pt x="731" y="186"/>
                  </a:cubicBezTo>
                  <a:cubicBezTo>
                    <a:pt x="728" y="184"/>
                    <a:pt x="725" y="182"/>
                    <a:pt x="722" y="179"/>
                  </a:cubicBezTo>
                  <a:cubicBezTo>
                    <a:pt x="715" y="174"/>
                    <a:pt x="709" y="170"/>
                    <a:pt x="703" y="167"/>
                  </a:cubicBezTo>
                  <a:cubicBezTo>
                    <a:pt x="695" y="162"/>
                    <a:pt x="689" y="158"/>
                    <a:pt x="683" y="156"/>
                  </a:cubicBezTo>
                  <a:cubicBezTo>
                    <a:pt x="681" y="155"/>
                    <a:pt x="679" y="154"/>
                    <a:pt x="677" y="154"/>
                  </a:cubicBezTo>
                  <a:cubicBezTo>
                    <a:pt x="675" y="153"/>
                    <a:pt x="674" y="152"/>
                    <a:pt x="672" y="152"/>
                  </a:cubicBezTo>
                  <a:cubicBezTo>
                    <a:pt x="672" y="152"/>
                    <a:pt x="672" y="152"/>
                    <a:pt x="672" y="152"/>
                  </a:cubicBezTo>
                  <a:cubicBezTo>
                    <a:pt x="671" y="152"/>
                    <a:pt x="671" y="152"/>
                    <a:pt x="671" y="152"/>
                  </a:cubicBezTo>
                  <a:cubicBezTo>
                    <a:pt x="671" y="152"/>
                    <a:pt x="671" y="152"/>
                    <a:pt x="671" y="152"/>
                  </a:cubicBezTo>
                  <a:cubicBezTo>
                    <a:pt x="670" y="152"/>
                    <a:pt x="670" y="152"/>
                    <a:pt x="670" y="152"/>
                  </a:cubicBezTo>
                  <a:cubicBezTo>
                    <a:pt x="669" y="152"/>
                    <a:pt x="669" y="152"/>
                    <a:pt x="669" y="152"/>
                  </a:cubicBezTo>
                  <a:cubicBezTo>
                    <a:pt x="669" y="152"/>
                    <a:pt x="669" y="152"/>
                    <a:pt x="669" y="152"/>
                  </a:cubicBezTo>
                  <a:cubicBezTo>
                    <a:pt x="668" y="152"/>
                    <a:pt x="667" y="152"/>
                    <a:pt x="666" y="152"/>
                  </a:cubicBezTo>
                  <a:cubicBezTo>
                    <a:pt x="664" y="152"/>
                    <a:pt x="662" y="152"/>
                    <a:pt x="660" y="152"/>
                  </a:cubicBezTo>
                  <a:cubicBezTo>
                    <a:pt x="656" y="151"/>
                    <a:pt x="656" y="151"/>
                    <a:pt x="656" y="151"/>
                  </a:cubicBezTo>
                  <a:cubicBezTo>
                    <a:pt x="649" y="151"/>
                    <a:pt x="642" y="150"/>
                    <a:pt x="635" y="150"/>
                  </a:cubicBezTo>
                  <a:cubicBezTo>
                    <a:pt x="631" y="150"/>
                    <a:pt x="628" y="150"/>
                    <a:pt x="625" y="150"/>
                  </a:cubicBezTo>
                  <a:cubicBezTo>
                    <a:pt x="624" y="150"/>
                    <a:pt x="623" y="150"/>
                    <a:pt x="623" y="150"/>
                  </a:cubicBezTo>
                  <a:cubicBezTo>
                    <a:pt x="618" y="150"/>
                    <a:pt x="614" y="150"/>
                    <a:pt x="611" y="150"/>
                  </a:cubicBezTo>
                  <a:cubicBezTo>
                    <a:pt x="606" y="151"/>
                    <a:pt x="602" y="151"/>
                    <a:pt x="599" y="152"/>
                  </a:cubicBezTo>
                  <a:cubicBezTo>
                    <a:pt x="595" y="153"/>
                    <a:pt x="591" y="154"/>
                    <a:pt x="588" y="156"/>
                  </a:cubicBezTo>
                  <a:cubicBezTo>
                    <a:pt x="587" y="156"/>
                    <a:pt x="586" y="157"/>
                    <a:pt x="584" y="158"/>
                  </a:cubicBezTo>
                  <a:cubicBezTo>
                    <a:pt x="584" y="159"/>
                    <a:pt x="584" y="159"/>
                    <a:pt x="584" y="159"/>
                  </a:cubicBezTo>
                  <a:cubicBezTo>
                    <a:pt x="583" y="159"/>
                    <a:pt x="583" y="159"/>
                    <a:pt x="582" y="160"/>
                  </a:cubicBezTo>
                  <a:cubicBezTo>
                    <a:pt x="582" y="161"/>
                    <a:pt x="582" y="161"/>
                    <a:pt x="582" y="161"/>
                  </a:cubicBezTo>
                  <a:cubicBezTo>
                    <a:pt x="582" y="161"/>
                    <a:pt x="582" y="161"/>
                    <a:pt x="582" y="161"/>
                  </a:cubicBezTo>
                  <a:cubicBezTo>
                    <a:pt x="582" y="161"/>
                    <a:pt x="582" y="161"/>
                    <a:pt x="582" y="161"/>
                  </a:cubicBezTo>
                  <a:cubicBezTo>
                    <a:pt x="582" y="161"/>
                    <a:pt x="582" y="161"/>
                    <a:pt x="582" y="161"/>
                  </a:cubicBezTo>
                  <a:cubicBezTo>
                    <a:pt x="581" y="162"/>
                    <a:pt x="581" y="162"/>
                    <a:pt x="581" y="162"/>
                  </a:cubicBezTo>
                  <a:cubicBezTo>
                    <a:pt x="580" y="163"/>
                    <a:pt x="580" y="163"/>
                    <a:pt x="579" y="163"/>
                  </a:cubicBezTo>
                  <a:cubicBezTo>
                    <a:pt x="579" y="164"/>
                    <a:pt x="579" y="164"/>
                    <a:pt x="579" y="164"/>
                  </a:cubicBezTo>
                  <a:cubicBezTo>
                    <a:pt x="579" y="164"/>
                    <a:pt x="578" y="165"/>
                    <a:pt x="578" y="165"/>
                  </a:cubicBezTo>
                  <a:cubicBezTo>
                    <a:pt x="578" y="166"/>
                    <a:pt x="578" y="166"/>
                    <a:pt x="577" y="166"/>
                  </a:cubicBezTo>
                  <a:cubicBezTo>
                    <a:pt x="577" y="166"/>
                    <a:pt x="577" y="166"/>
                    <a:pt x="577" y="166"/>
                  </a:cubicBezTo>
                  <a:cubicBezTo>
                    <a:pt x="576" y="168"/>
                    <a:pt x="576" y="169"/>
                    <a:pt x="575" y="171"/>
                  </a:cubicBezTo>
                  <a:cubicBezTo>
                    <a:pt x="574" y="174"/>
                    <a:pt x="573" y="177"/>
                    <a:pt x="572" y="182"/>
                  </a:cubicBezTo>
                  <a:cubicBezTo>
                    <a:pt x="569" y="194"/>
                    <a:pt x="569" y="194"/>
                    <a:pt x="569" y="194"/>
                  </a:cubicBezTo>
                  <a:cubicBezTo>
                    <a:pt x="568" y="197"/>
                    <a:pt x="568" y="199"/>
                    <a:pt x="567" y="201"/>
                  </a:cubicBezTo>
                  <a:cubicBezTo>
                    <a:pt x="567" y="203"/>
                    <a:pt x="566" y="205"/>
                    <a:pt x="565" y="207"/>
                  </a:cubicBezTo>
                  <a:cubicBezTo>
                    <a:pt x="564" y="209"/>
                    <a:pt x="562" y="211"/>
                    <a:pt x="561" y="213"/>
                  </a:cubicBezTo>
                  <a:cubicBezTo>
                    <a:pt x="559" y="215"/>
                    <a:pt x="558" y="217"/>
                    <a:pt x="556" y="218"/>
                  </a:cubicBezTo>
                  <a:cubicBezTo>
                    <a:pt x="555" y="219"/>
                    <a:pt x="554" y="220"/>
                    <a:pt x="553" y="220"/>
                  </a:cubicBezTo>
                  <a:cubicBezTo>
                    <a:pt x="553" y="220"/>
                    <a:pt x="552" y="221"/>
                    <a:pt x="552" y="221"/>
                  </a:cubicBezTo>
                  <a:cubicBezTo>
                    <a:pt x="551" y="221"/>
                    <a:pt x="551" y="222"/>
                    <a:pt x="550" y="222"/>
                  </a:cubicBezTo>
                  <a:cubicBezTo>
                    <a:pt x="548" y="223"/>
                    <a:pt x="548" y="223"/>
                    <a:pt x="548" y="223"/>
                  </a:cubicBezTo>
                  <a:cubicBezTo>
                    <a:pt x="546" y="224"/>
                    <a:pt x="546" y="224"/>
                    <a:pt x="546" y="224"/>
                  </a:cubicBezTo>
                  <a:cubicBezTo>
                    <a:pt x="546" y="224"/>
                    <a:pt x="545" y="224"/>
                    <a:pt x="544" y="225"/>
                  </a:cubicBezTo>
                  <a:cubicBezTo>
                    <a:pt x="541" y="226"/>
                    <a:pt x="537" y="228"/>
                    <a:pt x="534" y="229"/>
                  </a:cubicBezTo>
                  <a:cubicBezTo>
                    <a:pt x="533" y="229"/>
                    <a:pt x="533" y="229"/>
                    <a:pt x="533" y="229"/>
                  </a:cubicBezTo>
                  <a:cubicBezTo>
                    <a:pt x="529" y="230"/>
                    <a:pt x="525" y="232"/>
                    <a:pt x="521" y="233"/>
                  </a:cubicBezTo>
                  <a:cubicBezTo>
                    <a:pt x="510" y="236"/>
                    <a:pt x="510" y="236"/>
                    <a:pt x="510" y="236"/>
                  </a:cubicBezTo>
                  <a:cubicBezTo>
                    <a:pt x="501" y="239"/>
                    <a:pt x="495" y="241"/>
                    <a:pt x="488" y="244"/>
                  </a:cubicBezTo>
                  <a:cubicBezTo>
                    <a:pt x="485" y="245"/>
                    <a:pt x="482" y="246"/>
                    <a:pt x="478" y="248"/>
                  </a:cubicBezTo>
                  <a:cubicBezTo>
                    <a:pt x="475" y="249"/>
                    <a:pt x="472" y="251"/>
                    <a:pt x="469" y="253"/>
                  </a:cubicBezTo>
                  <a:cubicBezTo>
                    <a:pt x="466" y="255"/>
                    <a:pt x="463" y="257"/>
                    <a:pt x="461" y="259"/>
                  </a:cubicBezTo>
                  <a:cubicBezTo>
                    <a:pt x="460" y="261"/>
                    <a:pt x="458" y="263"/>
                    <a:pt x="457" y="265"/>
                  </a:cubicBezTo>
                  <a:cubicBezTo>
                    <a:pt x="457" y="266"/>
                    <a:pt x="457" y="266"/>
                    <a:pt x="457" y="266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8" y="263"/>
                    <a:pt x="459" y="261"/>
                    <a:pt x="461" y="259"/>
                  </a:cubicBezTo>
                  <a:cubicBezTo>
                    <a:pt x="463" y="256"/>
                    <a:pt x="465" y="254"/>
                    <a:pt x="469" y="252"/>
                  </a:cubicBezTo>
                  <a:cubicBezTo>
                    <a:pt x="475" y="248"/>
                    <a:pt x="482" y="245"/>
                    <a:pt x="488" y="242"/>
                  </a:cubicBezTo>
                  <a:cubicBezTo>
                    <a:pt x="494" y="240"/>
                    <a:pt x="499" y="237"/>
                    <a:pt x="506" y="235"/>
                  </a:cubicBezTo>
                  <a:cubicBezTo>
                    <a:pt x="514" y="232"/>
                    <a:pt x="522" y="229"/>
                    <a:pt x="531" y="225"/>
                  </a:cubicBezTo>
                  <a:cubicBezTo>
                    <a:pt x="534" y="223"/>
                    <a:pt x="538" y="221"/>
                    <a:pt x="541" y="219"/>
                  </a:cubicBezTo>
                  <a:cubicBezTo>
                    <a:pt x="542" y="219"/>
                    <a:pt x="543" y="218"/>
                    <a:pt x="543" y="218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4" y="216"/>
                    <a:pt x="544" y="216"/>
                    <a:pt x="544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6" y="216"/>
                    <a:pt x="546" y="216"/>
                    <a:pt x="546" y="216"/>
                  </a:cubicBezTo>
                  <a:cubicBezTo>
                    <a:pt x="546" y="216"/>
                    <a:pt x="546" y="216"/>
                    <a:pt x="546" y="216"/>
                  </a:cubicBezTo>
                  <a:cubicBezTo>
                    <a:pt x="547" y="215"/>
                    <a:pt x="547" y="215"/>
                    <a:pt x="548" y="215"/>
                  </a:cubicBezTo>
                  <a:cubicBezTo>
                    <a:pt x="548" y="215"/>
                    <a:pt x="548" y="214"/>
                    <a:pt x="548" y="214"/>
                  </a:cubicBezTo>
                  <a:cubicBezTo>
                    <a:pt x="548" y="214"/>
                    <a:pt x="548" y="214"/>
                    <a:pt x="548" y="214"/>
                  </a:cubicBezTo>
                  <a:cubicBezTo>
                    <a:pt x="549" y="213"/>
                    <a:pt x="550" y="213"/>
                    <a:pt x="550" y="212"/>
                  </a:cubicBezTo>
                  <a:cubicBezTo>
                    <a:pt x="553" y="209"/>
                    <a:pt x="555" y="206"/>
                    <a:pt x="556" y="203"/>
                  </a:cubicBezTo>
                  <a:cubicBezTo>
                    <a:pt x="557" y="200"/>
                    <a:pt x="557" y="196"/>
                    <a:pt x="558" y="192"/>
                  </a:cubicBezTo>
                  <a:cubicBezTo>
                    <a:pt x="558" y="191"/>
                    <a:pt x="558" y="189"/>
                    <a:pt x="558" y="188"/>
                  </a:cubicBezTo>
                  <a:cubicBezTo>
                    <a:pt x="559" y="185"/>
                    <a:pt x="559" y="182"/>
                    <a:pt x="559" y="179"/>
                  </a:cubicBezTo>
                  <a:cubicBezTo>
                    <a:pt x="560" y="177"/>
                    <a:pt x="560" y="175"/>
                    <a:pt x="560" y="173"/>
                  </a:cubicBezTo>
                  <a:cubicBezTo>
                    <a:pt x="561" y="170"/>
                    <a:pt x="562" y="168"/>
                    <a:pt x="563" y="166"/>
                  </a:cubicBezTo>
                  <a:cubicBezTo>
                    <a:pt x="563" y="164"/>
                    <a:pt x="564" y="162"/>
                    <a:pt x="566" y="159"/>
                  </a:cubicBezTo>
                  <a:cubicBezTo>
                    <a:pt x="566" y="158"/>
                    <a:pt x="566" y="158"/>
                    <a:pt x="566" y="158"/>
                  </a:cubicBezTo>
                  <a:cubicBezTo>
                    <a:pt x="567" y="158"/>
                    <a:pt x="567" y="157"/>
                    <a:pt x="568" y="156"/>
                  </a:cubicBezTo>
                  <a:cubicBezTo>
                    <a:pt x="568" y="155"/>
                    <a:pt x="570" y="154"/>
                    <a:pt x="570" y="153"/>
                  </a:cubicBezTo>
                  <a:cubicBezTo>
                    <a:pt x="571" y="152"/>
                    <a:pt x="571" y="152"/>
                    <a:pt x="571" y="152"/>
                  </a:cubicBezTo>
                  <a:cubicBezTo>
                    <a:pt x="571" y="152"/>
                    <a:pt x="571" y="152"/>
                    <a:pt x="571" y="152"/>
                  </a:cubicBezTo>
                  <a:cubicBezTo>
                    <a:pt x="573" y="150"/>
                    <a:pt x="573" y="150"/>
                    <a:pt x="573" y="150"/>
                  </a:cubicBezTo>
                  <a:cubicBezTo>
                    <a:pt x="574" y="149"/>
                    <a:pt x="575" y="148"/>
                    <a:pt x="576" y="148"/>
                  </a:cubicBezTo>
                  <a:cubicBezTo>
                    <a:pt x="578" y="146"/>
                    <a:pt x="580" y="145"/>
                    <a:pt x="582" y="144"/>
                  </a:cubicBezTo>
                  <a:cubicBezTo>
                    <a:pt x="592" y="139"/>
                    <a:pt x="602" y="138"/>
                    <a:pt x="610" y="138"/>
                  </a:cubicBezTo>
                  <a:cubicBezTo>
                    <a:pt x="611" y="138"/>
                    <a:pt x="612" y="138"/>
                    <a:pt x="613" y="138"/>
                  </a:cubicBezTo>
                  <a:cubicBezTo>
                    <a:pt x="620" y="138"/>
                    <a:pt x="627" y="138"/>
                    <a:pt x="636" y="139"/>
                  </a:cubicBezTo>
                  <a:cubicBezTo>
                    <a:pt x="643" y="140"/>
                    <a:pt x="649" y="141"/>
                    <a:pt x="655" y="142"/>
                  </a:cubicBezTo>
                  <a:cubicBezTo>
                    <a:pt x="657" y="143"/>
                    <a:pt x="659" y="143"/>
                    <a:pt x="661" y="143"/>
                  </a:cubicBezTo>
                  <a:cubicBezTo>
                    <a:pt x="663" y="144"/>
                    <a:pt x="665" y="144"/>
                    <a:pt x="667" y="144"/>
                  </a:cubicBezTo>
                  <a:cubicBezTo>
                    <a:pt x="667" y="144"/>
                    <a:pt x="668" y="145"/>
                    <a:pt x="668" y="145"/>
                  </a:cubicBezTo>
                  <a:cubicBezTo>
                    <a:pt x="668" y="145"/>
                    <a:pt x="668" y="145"/>
                    <a:pt x="668" y="145"/>
                  </a:cubicBezTo>
                  <a:cubicBezTo>
                    <a:pt x="669" y="145"/>
                    <a:pt x="669" y="145"/>
                    <a:pt x="669" y="145"/>
                  </a:cubicBezTo>
                  <a:cubicBezTo>
                    <a:pt x="669" y="145"/>
                    <a:pt x="669" y="145"/>
                    <a:pt x="669" y="145"/>
                  </a:cubicBezTo>
                  <a:cubicBezTo>
                    <a:pt x="670" y="145"/>
                    <a:pt x="670" y="145"/>
                    <a:pt x="670" y="145"/>
                  </a:cubicBezTo>
                  <a:cubicBezTo>
                    <a:pt x="672" y="145"/>
                    <a:pt x="672" y="145"/>
                    <a:pt x="672" y="145"/>
                  </a:cubicBezTo>
                  <a:cubicBezTo>
                    <a:pt x="672" y="145"/>
                    <a:pt x="672" y="145"/>
                    <a:pt x="673" y="145"/>
                  </a:cubicBezTo>
                  <a:cubicBezTo>
                    <a:pt x="673" y="145"/>
                    <a:pt x="673" y="145"/>
                    <a:pt x="673" y="145"/>
                  </a:cubicBezTo>
                  <a:cubicBezTo>
                    <a:pt x="675" y="146"/>
                    <a:pt x="677" y="146"/>
                    <a:pt x="680" y="147"/>
                  </a:cubicBezTo>
                  <a:cubicBezTo>
                    <a:pt x="682" y="148"/>
                    <a:pt x="683" y="149"/>
                    <a:pt x="685" y="150"/>
                  </a:cubicBezTo>
                  <a:cubicBezTo>
                    <a:pt x="685" y="150"/>
                    <a:pt x="685" y="150"/>
                    <a:pt x="685" y="150"/>
                  </a:cubicBezTo>
                  <a:cubicBezTo>
                    <a:pt x="692" y="154"/>
                    <a:pt x="699" y="158"/>
                    <a:pt x="706" y="163"/>
                  </a:cubicBezTo>
                  <a:cubicBezTo>
                    <a:pt x="712" y="168"/>
                    <a:pt x="719" y="172"/>
                    <a:pt x="724" y="176"/>
                  </a:cubicBezTo>
                  <a:cubicBezTo>
                    <a:pt x="742" y="189"/>
                    <a:pt x="742" y="189"/>
                    <a:pt x="742" y="189"/>
                  </a:cubicBezTo>
                  <a:cubicBezTo>
                    <a:pt x="742" y="190"/>
                    <a:pt x="742" y="190"/>
                    <a:pt x="742" y="190"/>
                  </a:cubicBezTo>
                  <a:cubicBezTo>
                    <a:pt x="743" y="190"/>
                    <a:pt x="743" y="190"/>
                    <a:pt x="743" y="190"/>
                  </a:cubicBezTo>
                  <a:cubicBezTo>
                    <a:pt x="743" y="190"/>
                    <a:pt x="743" y="190"/>
                    <a:pt x="743" y="190"/>
                  </a:cubicBezTo>
                  <a:cubicBezTo>
                    <a:pt x="743" y="191"/>
                    <a:pt x="743" y="191"/>
                    <a:pt x="743" y="191"/>
                  </a:cubicBezTo>
                  <a:cubicBezTo>
                    <a:pt x="745" y="190"/>
                    <a:pt x="745" y="190"/>
                    <a:pt x="745" y="190"/>
                  </a:cubicBezTo>
                  <a:cubicBezTo>
                    <a:pt x="745" y="190"/>
                    <a:pt x="745" y="190"/>
                    <a:pt x="745" y="190"/>
                  </a:cubicBezTo>
                  <a:cubicBezTo>
                    <a:pt x="745" y="190"/>
                    <a:pt x="745" y="190"/>
                    <a:pt x="745" y="190"/>
                  </a:cubicBezTo>
                  <a:cubicBezTo>
                    <a:pt x="745" y="190"/>
                    <a:pt x="745" y="190"/>
                    <a:pt x="745" y="190"/>
                  </a:cubicBezTo>
                  <a:cubicBezTo>
                    <a:pt x="747" y="190"/>
                    <a:pt x="749" y="189"/>
                    <a:pt x="749" y="189"/>
                  </a:cubicBezTo>
                  <a:cubicBezTo>
                    <a:pt x="752" y="187"/>
                    <a:pt x="755" y="185"/>
                    <a:pt x="757" y="184"/>
                  </a:cubicBezTo>
                  <a:cubicBezTo>
                    <a:pt x="759" y="182"/>
                    <a:pt x="762" y="180"/>
                    <a:pt x="764" y="178"/>
                  </a:cubicBezTo>
                  <a:cubicBezTo>
                    <a:pt x="766" y="175"/>
                    <a:pt x="769" y="173"/>
                    <a:pt x="771" y="171"/>
                  </a:cubicBezTo>
                  <a:cubicBezTo>
                    <a:pt x="773" y="169"/>
                    <a:pt x="775" y="167"/>
                    <a:pt x="777" y="165"/>
                  </a:cubicBezTo>
                  <a:cubicBezTo>
                    <a:pt x="778" y="164"/>
                    <a:pt x="778" y="164"/>
                    <a:pt x="778" y="164"/>
                  </a:cubicBezTo>
                  <a:cubicBezTo>
                    <a:pt x="780" y="162"/>
                    <a:pt x="780" y="162"/>
                    <a:pt x="780" y="162"/>
                  </a:cubicBezTo>
                  <a:cubicBezTo>
                    <a:pt x="781" y="162"/>
                    <a:pt x="781" y="162"/>
                    <a:pt x="781" y="162"/>
                  </a:cubicBezTo>
                  <a:cubicBezTo>
                    <a:pt x="781" y="161"/>
                    <a:pt x="782" y="161"/>
                    <a:pt x="782" y="161"/>
                  </a:cubicBezTo>
                  <a:cubicBezTo>
                    <a:pt x="783" y="161"/>
                    <a:pt x="784" y="160"/>
                    <a:pt x="785" y="160"/>
                  </a:cubicBezTo>
                  <a:cubicBezTo>
                    <a:pt x="788" y="159"/>
                    <a:pt x="790" y="158"/>
                    <a:pt x="793" y="158"/>
                  </a:cubicBezTo>
                  <a:cubicBezTo>
                    <a:pt x="795" y="157"/>
                    <a:pt x="798" y="157"/>
                    <a:pt x="800" y="157"/>
                  </a:cubicBezTo>
                  <a:cubicBezTo>
                    <a:pt x="802" y="156"/>
                    <a:pt x="804" y="156"/>
                    <a:pt x="806" y="156"/>
                  </a:cubicBezTo>
                  <a:cubicBezTo>
                    <a:pt x="808" y="156"/>
                    <a:pt x="811" y="155"/>
                    <a:pt x="813" y="155"/>
                  </a:cubicBezTo>
                  <a:cubicBezTo>
                    <a:pt x="818" y="154"/>
                    <a:pt x="822" y="154"/>
                    <a:pt x="825" y="153"/>
                  </a:cubicBezTo>
                  <a:cubicBezTo>
                    <a:pt x="828" y="152"/>
                    <a:pt x="828" y="152"/>
                    <a:pt x="828" y="152"/>
                  </a:cubicBezTo>
                  <a:cubicBezTo>
                    <a:pt x="827" y="149"/>
                    <a:pt x="827" y="149"/>
                    <a:pt x="827" y="149"/>
                  </a:cubicBezTo>
                  <a:cubicBezTo>
                    <a:pt x="825" y="145"/>
                    <a:pt x="824" y="142"/>
                    <a:pt x="823" y="138"/>
                  </a:cubicBezTo>
                  <a:cubicBezTo>
                    <a:pt x="822" y="136"/>
                    <a:pt x="822" y="136"/>
                    <a:pt x="822" y="136"/>
                  </a:cubicBezTo>
                  <a:cubicBezTo>
                    <a:pt x="819" y="127"/>
                    <a:pt x="815" y="117"/>
                    <a:pt x="811" y="108"/>
                  </a:cubicBezTo>
                  <a:cubicBezTo>
                    <a:pt x="808" y="103"/>
                    <a:pt x="806" y="98"/>
                    <a:pt x="803" y="95"/>
                  </a:cubicBezTo>
                  <a:cubicBezTo>
                    <a:pt x="802" y="93"/>
                    <a:pt x="802" y="93"/>
                    <a:pt x="802" y="93"/>
                  </a:cubicBezTo>
                  <a:cubicBezTo>
                    <a:pt x="800" y="92"/>
                    <a:pt x="800" y="92"/>
                    <a:pt x="800" y="92"/>
                  </a:cubicBezTo>
                  <a:cubicBezTo>
                    <a:pt x="800" y="91"/>
                    <a:pt x="799" y="91"/>
                    <a:pt x="798" y="90"/>
                  </a:cubicBezTo>
                  <a:cubicBezTo>
                    <a:pt x="797" y="89"/>
                    <a:pt x="797" y="89"/>
                    <a:pt x="797" y="89"/>
                  </a:cubicBezTo>
                  <a:cubicBezTo>
                    <a:pt x="796" y="88"/>
                    <a:pt x="796" y="88"/>
                    <a:pt x="796" y="88"/>
                  </a:cubicBezTo>
                  <a:cubicBezTo>
                    <a:pt x="794" y="87"/>
                    <a:pt x="794" y="87"/>
                    <a:pt x="794" y="87"/>
                  </a:cubicBezTo>
                  <a:cubicBezTo>
                    <a:pt x="791" y="85"/>
                    <a:pt x="791" y="85"/>
                    <a:pt x="791" y="85"/>
                  </a:cubicBezTo>
                  <a:cubicBezTo>
                    <a:pt x="783" y="78"/>
                    <a:pt x="775" y="71"/>
                    <a:pt x="767" y="63"/>
                  </a:cubicBezTo>
                  <a:cubicBezTo>
                    <a:pt x="760" y="55"/>
                    <a:pt x="753" y="46"/>
                    <a:pt x="747" y="37"/>
                  </a:cubicBezTo>
                  <a:cubicBezTo>
                    <a:pt x="740" y="27"/>
                    <a:pt x="736" y="17"/>
                    <a:pt x="733" y="7"/>
                  </a:cubicBezTo>
                  <a:cubicBezTo>
                    <a:pt x="732" y="6"/>
                    <a:pt x="732" y="5"/>
                    <a:pt x="732" y="4"/>
                  </a:cubicBezTo>
                  <a:cubicBezTo>
                    <a:pt x="731" y="0"/>
                    <a:pt x="731" y="0"/>
                    <a:pt x="731" y="0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26" y="3"/>
                    <a:pt x="723" y="4"/>
                    <a:pt x="720" y="6"/>
                  </a:cubicBezTo>
                  <a:cubicBezTo>
                    <a:pt x="712" y="10"/>
                    <a:pt x="712" y="10"/>
                    <a:pt x="712" y="10"/>
                  </a:cubicBezTo>
                  <a:cubicBezTo>
                    <a:pt x="704" y="14"/>
                    <a:pt x="704" y="14"/>
                    <a:pt x="704" y="14"/>
                  </a:cubicBezTo>
                  <a:cubicBezTo>
                    <a:pt x="701" y="16"/>
                    <a:pt x="699" y="17"/>
                    <a:pt x="696" y="18"/>
                  </a:cubicBezTo>
                  <a:cubicBezTo>
                    <a:pt x="693" y="20"/>
                    <a:pt x="693" y="20"/>
                    <a:pt x="693" y="20"/>
                  </a:cubicBezTo>
                  <a:cubicBezTo>
                    <a:pt x="692" y="20"/>
                    <a:pt x="691" y="21"/>
                    <a:pt x="689" y="22"/>
                  </a:cubicBezTo>
                  <a:cubicBezTo>
                    <a:pt x="687" y="23"/>
                    <a:pt x="685" y="24"/>
                    <a:pt x="682" y="25"/>
                  </a:cubicBezTo>
                  <a:cubicBezTo>
                    <a:pt x="681" y="26"/>
                    <a:pt x="681" y="26"/>
                    <a:pt x="681" y="26"/>
                  </a:cubicBezTo>
                  <a:cubicBezTo>
                    <a:pt x="677" y="28"/>
                    <a:pt x="674" y="30"/>
                    <a:pt x="670" y="32"/>
                  </a:cubicBezTo>
                  <a:cubicBezTo>
                    <a:pt x="666" y="34"/>
                    <a:pt x="662" y="35"/>
                    <a:pt x="656" y="36"/>
                  </a:cubicBezTo>
                  <a:cubicBezTo>
                    <a:pt x="647" y="38"/>
                    <a:pt x="637" y="39"/>
                    <a:pt x="624" y="39"/>
                  </a:cubicBezTo>
                  <a:cubicBezTo>
                    <a:pt x="622" y="39"/>
                    <a:pt x="619" y="39"/>
                    <a:pt x="616" y="39"/>
                  </a:cubicBezTo>
                  <a:cubicBezTo>
                    <a:pt x="613" y="39"/>
                    <a:pt x="610" y="39"/>
                    <a:pt x="607" y="39"/>
                  </a:cubicBezTo>
                  <a:cubicBezTo>
                    <a:pt x="603" y="39"/>
                    <a:pt x="603" y="39"/>
                    <a:pt x="603" y="39"/>
                  </a:cubicBezTo>
                  <a:cubicBezTo>
                    <a:pt x="600" y="39"/>
                    <a:pt x="600" y="39"/>
                    <a:pt x="600" y="39"/>
                  </a:cubicBezTo>
                  <a:cubicBezTo>
                    <a:pt x="599" y="39"/>
                    <a:pt x="599" y="39"/>
                    <a:pt x="599" y="39"/>
                  </a:cubicBezTo>
                  <a:cubicBezTo>
                    <a:pt x="596" y="39"/>
                    <a:pt x="593" y="40"/>
                    <a:pt x="591" y="41"/>
                  </a:cubicBezTo>
                  <a:cubicBezTo>
                    <a:pt x="580" y="43"/>
                    <a:pt x="569" y="46"/>
                    <a:pt x="559" y="49"/>
                  </a:cubicBezTo>
                  <a:cubicBezTo>
                    <a:pt x="557" y="50"/>
                    <a:pt x="557" y="50"/>
                    <a:pt x="557" y="50"/>
                  </a:cubicBezTo>
                  <a:cubicBezTo>
                    <a:pt x="545" y="53"/>
                    <a:pt x="534" y="57"/>
                    <a:pt x="523" y="60"/>
                  </a:cubicBezTo>
                  <a:cubicBezTo>
                    <a:pt x="491" y="70"/>
                    <a:pt x="491" y="70"/>
                    <a:pt x="491" y="70"/>
                  </a:cubicBezTo>
                  <a:cubicBezTo>
                    <a:pt x="487" y="72"/>
                    <a:pt x="483" y="73"/>
                    <a:pt x="479" y="74"/>
                  </a:cubicBezTo>
                  <a:cubicBezTo>
                    <a:pt x="473" y="76"/>
                    <a:pt x="467" y="78"/>
                    <a:pt x="461" y="80"/>
                  </a:cubicBezTo>
                  <a:cubicBezTo>
                    <a:pt x="460" y="80"/>
                    <a:pt x="460" y="80"/>
                    <a:pt x="460" y="80"/>
                  </a:cubicBezTo>
                  <a:cubicBezTo>
                    <a:pt x="460" y="80"/>
                    <a:pt x="460" y="80"/>
                    <a:pt x="460" y="80"/>
                  </a:cubicBezTo>
                  <a:cubicBezTo>
                    <a:pt x="459" y="80"/>
                    <a:pt x="459" y="80"/>
                    <a:pt x="459" y="81"/>
                  </a:cubicBezTo>
                  <a:cubicBezTo>
                    <a:pt x="459" y="81"/>
                    <a:pt x="458" y="81"/>
                    <a:pt x="458" y="81"/>
                  </a:cubicBezTo>
                  <a:cubicBezTo>
                    <a:pt x="457" y="82"/>
                    <a:pt x="456" y="82"/>
                    <a:pt x="455" y="83"/>
                  </a:cubicBezTo>
                  <a:cubicBezTo>
                    <a:pt x="454" y="84"/>
                    <a:pt x="452" y="85"/>
                    <a:pt x="450" y="87"/>
                  </a:cubicBezTo>
                  <a:cubicBezTo>
                    <a:pt x="447" y="91"/>
                    <a:pt x="444" y="94"/>
                    <a:pt x="442" y="97"/>
                  </a:cubicBezTo>
                  <a:cubicBezTo>
                    <a:pt x="438" y="103"/>
                    <a:pt x="435" y="108"/>
                    <a:pt x="431" y="113"/>
                  </a:cubicBezTo>
                  <a:cubicBezTo>
                    <a:pt x="430" y="114"/>
                    <a:pt x="429" y="116"/>
                    <a:pt x="429" y="117"/>
                  </a:cubicBezTo>
                  <a:cubicBezTo>
                    <a:pt x="424" y="124"/>
                    <a:pt x="421" y="129"/>
                    <a:pt x="418" y="133"/>
                  </a:cubicBezTo>
                  <a:cubicBezTo>
                    <a:pt x="415" y="136"/>
                    <a:pt x="412" y="140"/>
                    <a:pt x="409" y="142"/>
                  </a:cubicBezTo>
                  <a:cubicBezTo>
                    <a:pt x="409" y="143"/>
                    <a:pt x="408" y="143"/>
                    <a:pt x="408" y="144"/>
                  </a:cubicBezTo>
                  <a:cubicBezTo>
                    <a:pt x="406" y="145"/>
                    <a:pt x="406" y="145"/>
                    <a:pt x="406" y="145"/>
                  </a:cubicBezTo>
                  <a:cubicBezTo>
                    <a:pt x="407" y="146"/>
                    <a:pt x="407" y="146"/>
                    <a:pt x="407" y="146"/>
                  </a:cubicBezTo>
                  <a:cubicBezTo>
                    <a:pt x="408" y="151"/>
                    <a:pt x="408" y="155"/>
                    <a:pt x="407" y="160"/>
                  </a:cubicBezTo>
                  <a:cubicBezTo>
                    <a:pt x="407" y="160"/>
                    <a:pt x="407" y="161"/>
                    <a:pt x="407" y="161"/>
                  </a:cubicBezTo>
                  <a:cubicBezTo>
                    <a:pt x="407" y="162"/>
                    <a:pt x="406" y="162"/>
                    <a:pt x="406" y="163"/>
                  </a:cubicBezTo>
                  <a:cubicBezTo>
                    <a:pt x="405" y="166"/>
                    <a:pt x="405" y="166"/>
                    <a:pt x="405" y="166"/>
                  </a:cubicBezTo>
                  <a:cubicBezTo>
                    <a:pt x="405" y="167"/>
                    <a:pt x="405" y="167"/>
                    <a:pt x="405" y="168"/>
                  </a:cubicBezTo>
                  <a:cubicBezTo>
                    <a:pt x="405" y="168"/>
                    <a:pt x="404" y="169"/>
                    <a:pt x="404" y="169"/>
                  </a:cubicBezTo>
                  <a:cubicBezTo>
                    <a:pt x="404" y="169"/>
                    <a:pt x="404" y="170"/>
                    <a:pt x="404" y="170"/>
                  </a:cubicBezTo>
                  <a:cubicBezTo>
                    <a:pt x="404" y="171"/>
                    <a:pt x="403" y="171"/>
                    <a:pt x="403" y="172"/>
                  </a:cubicBezTo>
                  <a:cubicBezTo>
                    <a:pt x="400" y="178"/>
                    <a:pt x="396" y="184"/>
                    <a:pt x="390" y="189"/>
                  </a:cubicBezTo>
                  <a:cubicBezTo>
                    <a:pt x="386" y="192"/>
                    <a:pt x="381" y="195"/>
                    <a:pt x="376" y="198"/>
                  </a:cubicBezTo>
                  <a:cubicBezTo>
                    <a:pt x="376" y="198"/>
                    <a:pt x="376" y="198"/>
                    <a:pt x="376" y="198"/>
                  </a:cubicBezTo>
                  <a:cubicBezTo>
                    <a:pt x="374" y="199"/>
                    <a:pt x="372" y="200"/>
                    <a:pt x="371" y="200"/>
                  </a:cubicBezTo>
                  <a:cubicBezTo>
                    <a:pt x="366" y="202"/>
                    <a:pt x="366" y="202"/>
                    <a:pt x="366" y="202"/>
                  </a:cubicBezTo>
                  <a:cubicBezTo>
                    <a:pt x="366" y="202"/>
                    <a:pt x="366" y="202"/>
                    <a:pt x="366" y="202"/>
                  </a:cubicBezTo>
                  <a:cubicBezTo>
                    <a:pt x="370" y="200"/>
                    <a:pt x="370" y="200"/>
                    <a:pt x="370" y="200"/>
                  </a:cubicBezTo>
                  <a:cubicBezTo>
                    <a:pt x="371" y="199"/>
                    <a:pt x="371" y="199"/>
                    <a:pt x="371" y="199"/>
                  </a:cubicBezTo>
                  <a:cubicBezTo>
                    <a:pt x="371" y="199"/>
                    <a:pt x="372" y="199"/>
                    <a:pt x="373" y="198"/>
                  </a:cubicBezTo>
                  <a:cubicBezTo>
                    <a:pt x="374" y="198"/>
                    <a:pt x="375" y="197"/>
                    <a:pt x="376" y="197"/>
                  </a:cubicBezTo>
                  <a:cubicBezTo>
                    <a:pt x="377" y="196"/>
                    <a:pt x="377" y="196"/>
                    <a:pt x="377" y="196"/>
                  </a:cubicBezTo>
                  <a:cubicBezTo>
                    <a:pt x="377" y="195"/>
                    <a:pt x="378" y="195"/>
                    <a:pt x="378" y="195"/>
                  </a:cubicBezTo>
                  <a:cubicBezTo>
                    <a:pt x="378" y="195"/>
                    <a:pt x="382" y="192"/>
                    <a:pt x="382" y="192"/>
                  </a:cubicBezTo>
                  <a:cubicBezTo>
                    <a:pt x="383" y="192"/>
                    <a:pt x="384" y="191"/>
                    <a:pt x="385" y="190"/>
                  </a:cubicBezTo>
                  <a:cubicBezTo>
                    <a:pt x="385" y="190"/>
                    <a:pt x="385" y="190"/>
                    <a:pt x="385" y="190"/>
                  </a:cubicBezTo>
                  <a:cubicBezTo>
                    <a:pt x="385" y="189"/>
                    <a:pt x="386" y="189"/>
                    <a:pt x="386" y="189"/>
                  </a:cubicBezTo>
                  <a:cubicBezTo>
                    <a:pt x="387" y="188"/>
                    <a:pt x="388" y="187"/>
                    <a:pt x="388" y="187"/>
                  </a:cubicBezTo>
                  <a:cubicBezTo>
                    <a:pt x="393" y="182"/>
                    <a:pt x="397" y="176"/>
                    <a:pt x="400" y="170"/>
                  </a:cubicBezTo>
                  <a:cubicBezTo>
                    <a:pt x="400" y="170"/>
                    <a:pt x="400" y="169"/>
                    <a:pt x="400" y="169"/>
                  </a:cubicBezTo>
                  <a:cubicBezTo>
                    <a:pt x="400" y="168"/>
                    <a:pt x="400" y="168"/>
                    <a:pt x="401" y="168"/>
                  </a:cubicBezTo>
                  <a:cubicBezTo>
                    <a:pt x="401" y="167"/>
                    <a:pt x="401" y="167"/>
                    <a:pt x="401" y="167"/>
                  </a:cubicBezTo>
                  <a:cubicBezTo>
                    <a:pt x="401" y="166"/>
                    <a:pt x="401" y="166"/>
                    <a:pt x="401" y="165"/>
                  </a:cubicBezTo>
                  <a:cubicBezTo>
                    <a:pt x="402" y="162"/>
                    <a:pt x="402" y="162"/>
                    <a:pt x="402" y="162"/>
                  </a:cubicBezTo>
                  <a:cubicBezTo>
                    <a:pt x="402" y="162"/>
                    <a:pt x="402" y="161"/>
                    <a:pt x="402" y="160"/>
                  </a:cubicBezTo>
                  <a:cubicBezTo>
                    <a:pt x="402" y="160"/>
                    <a:pt x="402" y="160"/>
                    <a:pt x="402" y="159"/>
                  </a:cubicBezTo>
                  <a:cubicBezTo>
                    <a:pt x="403" y="155"/>
                    <a:pt x="403" y="151"/>
                    <a:pt x="402" y="147"/>
                  </a:cubicBezTo>
                  <a:cubicBezTo>
                    <a:pt x="402" y="147"/>
                    <a:pt x="402" y="146"/>
                    <a:pt x="401" y="146"/>
                  </a:cubicBezTo>
                  <a:cubicBezTo>
                    <a:pt x="401" y="146"/>
                    <a:pt x="401" y="145"/>
                    <a:pt x="401" y="145"/>
                  </a:cubicBezTo>
                  <a:cubicBezTo>
                    <a:pt x="401" y="145"/>
                    <a:pt x="401" y="144"/>
                    <a:pt x="401" y="144"/>
                  </a:cubicBezTo>
                  <a:cubicBezTo>
                    <a:pt x="400" y="142"/>
                    <a:pt x="400" y="142"/>
                    <a:pt x="400" y="142"/>
                  </a:cubicBezTo>
                  <a:cubicBezTo>
                    <a:pt x="400" y="142"/>
                    <a:pt x="400" y="142"/>
                    <a:pt x="400" y="142"/>
                  </a:cubicBezTo>
                  <a:cubicBezTo>
                    <a:pt x="400" y="142"/>
                    <a:pt x="400" y="142"/>
                    <a:pt x="400" y="142"/>
                  </a:cubicBezTo>
                  <a:cubicBezTo>
                    <a:pt x="399" y="140"/>
                    <a:pt x="399" y="140"/>
                    <a:pt x="399" y="140"/>
                  </a:cubicBezTo>
                  <a:cubicBezTo>
                    <a:pt x="399" y="140"/>
                    <a:pt x="399" y="140"/>
                    <a:pt x="399" y="140"/>
                  </a:cubicBezTo>
                  <a:cubicBezTo>
                    <a:pt x="398" y="140"/>
                    <a:pt x="398" y="140"/>
                    <a:pt x="398" y="140"/>
                  </a:cubicBezTo>
                  <a:cubicBezTo>
                    <a:pt x="397" y="139"/>
                    <a:pt x="397" y="139"/>
                    <a:pt x="397" y="139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4" y="137"/>
                    <a:pt x="392" y="136"/>
                    <a:pt x="390" y="135"/>
                  </a:cubicBezTo>
                  <a:cubicBezTo>
                    <a:pt x="388" y="134"/>
                    <a:pt x="386" y="134"/>
                    <a:pt x="384" y="133"/>
                  </a:cubicBezTo>
                  <a:cubicBezTo>
                    <a:pt x="375" y="131"/>
                    <a:pt x="366" y="130"/>
                    <a:pt x="355" y="129"/>
                  </a:cubicBezTo>
                  <a:cubicBezTo>
                    <a:pt x="352" y="129"/>
                    <a:pt x="349" y="129"/>
                    <a:pt x="347" y="129"/>
                  </a:cubicBezTo>
                  <a:cubicBezTo>
                    <a:pt x="340" y="129"/>
                    <a:pt x="333" y="129"/>
                    <a:pt x="325" y="130"/>
                  </a:cubicBezTo>
                  <a:cubicBezTo>
                    <a:pt x="315" y="131"/>
                    <a:pt x="305" y="133"/>
                    <a:pt x="296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5"/>
                    <a:pt x="293" y="135"/>
                    <a:pt x="293" y="135"/>
                  </a:cubicBezTo>
                  <a:cubicBezTo>
                    <a:pt x="289" y="137"/>
                    <a:pt x="289" y="137"/>
                    <a:pt x="289" y="137"/>
                  </a:cubicBezTo>
                  <a:cubicBezTo>
                    <a:pt x="287" y="137"/>
                    <a:pt x="287" y="137"/>
                    <a:pt x="287" y="137"/>
                  </a:cubicBezTo>
                  <a:cubicBezTo>
                    <a:pt x="285" y="138"/>
                    <a:pt x="284" y="138"/>
                    <a:pt x="282" y="139"/>
                  </a:cubicBezTo>
                  <a:cubicBezTo>
                    <a:pt x="280" y="140"/>
                    <a:pt x="279" y="140"/>
                    <a:pt x="277" y="141"/>
                  </a:cubicBezTo>
                  <a:cubicBezTo>
                    <a:pt x="277" y="141"/>
                    <a:pt x="276" y="142"/>
                    <a:pt x="276" y="142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2"/>
                    <a:pt x="274" y="143"/>
                    <a:pt x="274" y="143"/>
                  </a:cubicBezTo>
                  <a:cubicBezTo>
                    <a:pt x="272" y="144"/>
                    <a:pt x="271" y="145"/>
                    <a:pt x="269" y="145"/>
                  </a:cubicBezTo>
                  <a:cubicBezTo>
                    <a:pt x="262" y="150"/>
                    <a:pt x="255" y="155"/>
                    <a:pt x="248" y="161"/>
                  </a:cubicBezTo>
                  <a:cubicBezTo>
                    <a:pt x="242" y="166"/>
                    <a:pt x="236" y="172"/>
                    <a:pt x="230" y="178"/>
                  </a:cubicBezTo>
                  <a:cubicBezTo>
                    <a:pt x="224" y="183"/>
                    <a:pt x="220" y="189"/>
                    <a:pt x="215" y="193"/>
                  </a:cubicBezTo>
                  <a:cubicBezTo>
                    <a:pt x="212" y="197"/>
                    <a:pt x="208" y="201"/>
                    <a:pt x="206" y="204"/>
                  </a:cubicBezTo>
                  <a:cubicBezTo>
                    <a:pt x="205" y="205"/>
                    <a:pt x="205" y="205"/>
                    <a:pt x="205" y="205"/>
                  </a:cubicBezTo>
                  <a:cubicBezTo>
                    <a:pt x="203" y="208"/>
                    <a:pt x="201" y="210"/>
                    <a:pt x="200" y="211"/>
                  </a:cubicBezTo>
                  <a:cubicBezTo>
                    <a:pt x="199" y="212"/>
                    <a:pt x="199" y="212"/>
                    <a:pt x="199" y="212"/>
                  </a:cubicBezTo>
                  <a:cubicBezTo>
                    <a:pt x="199" y="213"/>
                    <a:pt x="199" y="213"/>
                    <a:pt x="199" y="213"/>
                  </a:cubicBezTo>
                  <a:cubicBezTo>
                    <a:pt x="200" y="216"/>
                    <a:pt x="200" y="219"/>
                    <a:pt x="200" y="221"/>
                  </a:cubicBezTo>
                  <a:cubicBezTo>
                    <a:pt x="201" y="230"/>
                    <a:pt x="201" y="238"/>
                    <a:pt x="201" y="246"/>
                  </a:cubicBezTo>
                  <a:cubicBezTo>
                    <a:pt x="200" y="256"/>
                    <a:pt x="199" y="265"/>
                    <a:pt x="196" y="273"/>
                  </a:cubicBezTo>
                  <a:cubicBezTo>
                    <a:pt x="193" y="283"/>
                    <a:pt x="188" y="291"/>
                    <a:pt x="182" y="298"/>
                  </a:cubicBezTo>
                  <a:cubicBezTo>
                    <a:pt x="181" y="299"/>
                    <a:pt x="181" y="299"/>
                    <a:pt x="180" y="300"/>
                  </a:cubicBezTo>
                  <a:cubicBezTo>
                    <a:pt x="180" y="300"/>
                    <a:pt x="179" y="300"/>
                    <a:pt x="179" y="301"/>
                  </a:cubicBezTo>
                  <a:cubicBezTo>
                    <a:pt x="177" y="303"/>
                    <a:pt x="177" y="303"/>
                    <a:pt x="177" y="303"/>
                  </a:cubicBezTo>
                  <a:cubicBezTo>
                    <a:pt x="174" y="305"/>
                    <a:pt x="174" y="305"/>
                    <a:pt x="174" y="305"/>
                  </a:cubicBezTo>
                  <a:cubicBezTo>
                    <a:pt x="172" y="307"/>
                    <a:pt x="172" y="307"/>
                    <a:pt x="172" y="307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67" y="311"/>
                    <a:pt x="162" y="313"/>
                    <a:pt x="158" y="314"/>
                  </a:cubicBezTo>
                  <a:cubicBezTo>
                    <a:pt x="156" y="315"/>
                    <a:pt x="153" y="315"/>
                    <a:pt x="151" y="315"/>
                  </a:cubicBezTo>
                  <a:cubicBezTo>
                    <a:pt x="150" y="315"/>
                    <a:pt x="150" y="315"/>
                    <a:pt x="149" y="315"/>
                  </a:cubicBezTo>
                  <a:cubicBezTo>
                    <a:pt x="148" y="315"/>
                    <a:pt x="146" y="315"/>
                    <a:pt x="144" y="315"/>
                  </a:cubicBezTo>
                  <a:cubicBezTo>
                    <a:pt x="142" y="314"/>
                    <a:pt x="139" y="314"/>
                    <a:pt x="137" y="313"/>
                  </a:cubicBezTo>
                  <a:cubicBezTo>
                    <a:pt x="135" y="312"/>
                    <a:pt x="134" y="311"/>
                    <a:pt x="132" y="310"/>
                  </a:cubicBezTo>
                  <a:cubicBezTo>
                    <a:pt x="130" y="308"/>
                    <a:pt x="130" y="308"/>
                    <a:pt x="130" y="308"/>
                  </a:cubicBezTo>
                  <a:cubicBezTo>
                    <a:pt x="129" y="310"/>
                    <a:pt x="129" y="310"/>
                    <a:pt x="129" y="310"/>
                  </a:cubicBezTo>
                  <a:cubicBezTo>
                    <a:pt x="128" y="310"/>
                    <a:pt x="128" y="311"/>
                    <a:pt x="127" y="311"/>
                  </a:cubicBezTo>
                  <a:cubicBezTo>
                    <a:pt x="126" y="312"/>
                    <a:pt x="126" y="312"/>
                    <a:pt x="126" y="312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4" y="314"/>
                    <a:pt x="124" y="314"/>
                    <a:pt x="124" y="314"/>
                  </a:cubicBezTo>
                  <a:cubicBezTo>
                    <a:pt x="120" y="317"/>
                    <a:pt x="113" y="321"/>
                    <a:pt x="105" y="326"/>
                  </a:cubicBezTo>
                  <a:cubicBezTo>
                    <a:pt x="99" y="329"/>
                    <a:pt x="93" y="333"/>
                    <a:pt x="86" y="336"/>
                  </a:cubicBezTo>
                  <a:cubicBezTo>
                    <a:pt x="84" y="338"/>
                    <a:pt x="81" y="339"/>
                    <a:pt x="78" y="341"/>
                  </a:cubicBezTo>
                  <a:cubicBezTo>
                    <a:pt x="73" y="343"/>
                    <a:pt x="68" y="346"/>
                    <a:pt x="63" y="349"/>
                  </a:cubicBezTo>
                  <a:cubicBezTo>
                    <a:pt x="58" y="352"/>
                    <a:pt x="53" y="355"/>
                    <a:pt x="49" y="358"/>
                  </a:cubicBezTo>
                  <a:cubicBezTo>
                    <a:pt x="46" y="360"/>
                    <a:pt x="44" y="361"/>
                    <a:pt x="42" y="363"/>
                  </a:cubicBezTo>
                  <a:cubicBezTo>
                    <a:pt x="42" y="363"/>
                    <a:pt x="42" y="363"/>
                    <a:pt x="41" y="363"/>
                  </a:cubicBezTo>
                  <a:cubicBezTo>
                    <a:pt x="40" y="365"/>
                    <a:pt x="40" y="365"/>
                    <a:pt x="40" y="365"/>
                  </a:cubicBezTo>
                  <a:cubicBezTo>
                    <a:pt x="36" y="368"/>
                    <a:pt x="36" y="368"/>
                    <a:pt x="36" y="368"/>
                  </a:cubicBezTo>
                  <a:cubicBezTo>
                    <a:pt x="32" y="372"/>
                    <a:pt x="28" y="376"/>
                    <a:pt x="24" y="380"/>
                  </a:cubicBezTo>
                  <a:cubicBezTo>
                    <a:pt x="17" y="389"/>
                    <a:pt x="11" y="396"/>
                    <a:pt x="7" y="404"/>
                  </a:cubicBezTo>
                  <a:cubicBezTo>
                    <a:pt x="5" y="407"/>
                    <a:pt x="3" y="411"/>
                    <a:pt x="2" y="414"/>
                  </a:cubicBezTo>
                  <a:cubicBezTo>
                    <a:pt x="1" y="417"/>
                    <a:pt x="0" y="420"/>
                    <a:pt x="0" y="423"/>
                  </a:cubicBezTo>
                  <a:cubicBezTo>
                    <a:pt x="0" y="424"/>
                    <a:pt x="0" y="425"/>
                    <a:pt x="0" y="425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1" y="427"/>
                    <a:pt x="1" y="427"/>
                    <a:pt x="1" y="427"/>
                  </a:cubicBezTo>
                  <a:cubicBezTo>
                    <a:pt x="2" y="428"/>
                    <a:pt x="2" y="429"/>
                    <a:pt x="3" y="429"/>
                  </a:cubicBezTo>
                  <a:cubicBezTo>
                    <a:pt x="4" y="430"/>
                    <a:pt x="4" y="430"/>
                    <a:pt x="4" y="430"/>
                  </a:cubicBezTo>
                  <a:cubicBezTo>
                    <a:pt x="6" y="432"/>
                    <a:pt x="8" y="433"/>
                    <a:pt x="10" y="435"/>
                  </a:cubicBezTo>
                  <a:cubicBezTo>
                    <a:pt x="11" y="435"/>
                    <a:pt x="12" y="436"/>
                    <a:pt x="13" y="437"/>
                  </a:cubicBezTo>
                  <a:cubicBezTo>
                    <a:pt x="23" y="444"/>
                    <a:pt x="34" y="450"/>
                    <a:pt x="49" y="457"/>
                  </a:cubicBezTo>
                  <a:cubicBezTo>
                    <a:pt x="55" y="460"/>
                    <a:pt x="61" y="463"/>
                    <a:pt x="67" y="465"/>
                  </a:cubicBezTo>
                  <a:cubicBezTo>
                    <a:pt x="72" y="467"/>
                    <a:pt x="72" y="467"/>
                    <a:pt x="72" y="467"/>
                  </a:cubicBezTo>
                  <a:cubicBezTo>
                    <a:pt x="77" y="469"/>
                    <a:pt x="83" y="472"/>
                    <a:pt x="88" y="474"/>
                  </a:cubicBezTo>
                  <a:cubicBezTo>
                    <a:pt x="97" y="478"/>
                    <a:pt x="97" y="478"/>
                    <a:pt x="97" y="478"/>
                  </a:cubicBezTo>
                  <a:cubicBezTo>
                    <a:pt x="107" y="482"/>
                    <a:pt x="107" y="482"/>
                    <a:pt x="107" y="482"/>
                  </a:cubicBezTo>
                  <a:cubicBezTo>
                    <a:pt x="109" y="483"/>
                    <a:pt x="111" y="484"/>
                    <a:pt x="113" y="485"/>
                  </a:cubicBezTo>
                  <a:cubicBezTo>
                    <a:pt x="117" y="487"/>
                    <a:pt x="121" y="489"/>
                    <a:pt x="125" y="491"/>
                  </a:cubicBezTo>
                  <a:cubicBezTo>
                    <a:pt x="139" y="497"/>
                    <a:pt x="151" y="501"/>
                    <a:pt x="162" y="502"/>
                  </a:cubicBezTo>
                  <a:cubicBezTo>
                    <a:pt x="168" y="503"/>
                    <a:pt x="174" y="504"/>
                    <a:pt x="180" y="504"/>
                  </a:cubicBezTo>
                  <a:cubicBezTo>
                    <a:pt x="182" y="504"/>
                    <a:pt x="182" y="504"/>
                    <a:pt x="182" y="504"/>
                  </a:cubicBezTo>
                  <a:cubicBezTo>
                    <a:pt x="187" y="504"/>
                    <a:pt x="187" y="504"/>
                    <a:pt x="187" y="504"/>
                  </a:cubicBezTo>
                  <a:cubicBezTo>
                    <a:pt x="189" y="504"/>
                    <a:pt x="190" y="504"/>
                    <a:pt x="192" y="504"/>
                  </a:cubicBezTo>
                  <a:cubicBezTo>
                    <a:pt x="198" y="504"/>
                    <a:pt x="198" y="504"/>
                    <a:pt x="198" y="504"/>
                  </a:cubicBezTo>
                  <a:cubicBezTo>
                    <a:pt x="203" y="504"/>
                    <a:pt x="203" y="504"/>
                    <a:pt x="203" y="504"/>
                  </a:cubicBezTo>
                  <a:cubicBezTo>
                    <a:pt x="212" y="504"/>
                    <a:pt x="221" y="505"/>
                    <a:pt x="231" y="505"/>
                  </a:cubicBezTo>
                  <a:cubicBezTo>
                    <a:pt x="236" y="505"/>
                    <a:pt x="240" y="505"/>
                    <a:pt x="244" y="505"/>
                  </a:cubicBezTo>
                  <a:cubicBezTo>
                    <a:pt x="258" y="504"/>
                    <a:pt x="271" y="503"/>
                    <a:pt x="283" y="500"/>
                  </a:cubicBezTo>
                  <a:cubicBezTo>
                    <a:pt x="295" y="498"/>
                    <a:pt x="307" y="494"/>
                    <a:pt x="319" y="489"/>
                  </a:cubicBezTo>
                  <a:cubicBezTo>
                    <a:pt x="323" y="487"/>
                    <a:pt x="323" y="487"/>
                    <a:pt x="323" y="487"/>
                  </a:cubicBezTo>
                  <a:cubicBezTo>
                    <a:pt x="324" y="486"/>
                    <a:pt x="325" y="486"/>
                    <a:pt x="326" y="485"/>
                  </a:cubicBezTo>
                  <a:cubicBezTo>
                    <a:pt x="326" y="485"/>
                    <a:pt x="327" y="485"/>
                    <a:pt x="327" y="485"/>
                  </a:cubicBezTo>
                  <a:cubicBezTo>
                    <a:pt x="328" y="484"/>
                    <a:pt x="329" y="484"/>
                    <a:pt x="330" y="483"/>
                  </a:cubicBezTo>
                  <a:cubicBezTo>
                    <a:pt x="332" y="482"/>
                    <a:pt x="334" y="481"/>
                    <a:pt x="336" y="480"/>
                  </a:cubicBezTo>
                  <a:cubicBezTo>
                    <a:pt x="340" y="478"/>
                    <a:pt x="340" y="478"/>
                    <a:pt x="340" y="478"/>
                  </a:cubicBezTo>
                  <a:cubicBezTo>
                    <a:pt x="344" y="475"/>
                    <a:pt x="344" y="475"/>
                    <a:pt x="344" y="475"/>
                  </a:cubicBezTo>
                  <a:cubicBezTo>
                    <a:pt x="345" y="475"/>
                    <a:pt x="345" y="475"/>
                    <a:pt x="345" y="475"/>
                  </a:cubicBezTo>
                  <a:cubicBezTo>
                    <a:pt x="347" y="473"/>
                    <a:pt x="350" y="472"/>
                    <a:pt x="352" y="470"/>
                  </a:cubicBezTo>
                  <a:cubicBezTo>
                    <a:pt x="362" y="463"/>
                    <a:pt x="372" y="456"/>
                    <a:pt x="383" y="447"/>
                  </a:cubicBezTo>
                  <a:cubicBezTo>
                    <a:pt x="393" y="439"/>
                    <a:pt x="402" y="430"/>
                    <a:pt x="412" y="421"/>
                  </a:cubicBezTo>
                  <a:cubicBezTo>
                    <a:pt x="416" y="417"/>
                    <a:pt x="421" y="413"/>
                    <a:pt x="426" y="408"/>
                  </a:cubicBezTo>
                  <a:cubicBezTo>
                    <a:pt x="431" y="404"/>
                    <a:pt x="437" y="400"/>
                    <a:pt x="443" y="396"/>
                  </a:cubicBezTo>
                  <a:cubicBezTo>
                    <a:pt x="447" y="393"/>
                    <a:pt x="450" y="392"/>
                    <a:pt x="453" y="390"/>
                  </a:cubicBezTo>
                  <a:cubicBezTo>
                    <a:pt x="456" y="389"/>
                    <a:pt x="456" y="389"/>
                    <a:pt x="456" y="389"/>
                  </a:cubicBezTo>
                  <a:cubicBezTo>
                    <a:pt x="463" y="387"/>
                    <a:pt x="463" y="387"/>
                    <a:pt x="463" y="387"/>
                  </a:cubicBezTo>
                  <a:cubicBezTo>
                    <a:pt x="466" y="385"/>
                    <a:pt x="466" y="385"/>
                    <a:pt x="466" y="385"/>
                  </a:cubicBezTo>
                  <a:cubicBezTo>
                    <a:pt x="471" y="384"/>
                    <a:pt x="476" y="382"/>
                    <a:pt x="481" y="380"/>
                  </a:cubicBezTo>
                  <a:cubicBezTo>
                    <a:pt x="494" y="375"/>
                    <a:pt x="506" y="372"/>
                    <a:pt x="517" y="369"/>
                  </a:cubicBezTo>
                  <a:cubicBezTo>
                    <a:pt x="529" y="366"/>
                    <a:pt x="542" y="364"/>
                    <a:pt x="554" y="362"/>
                  </a:cubicBezTo>
                  <a:cubicBezTo>
                    <a:pt x="563" y="362"/>
                    <a:pt x="563" y="362"/>
                    <a:pt x="563" y="362"/>
                  </a:cubicBezTo>
                  <a:cubicBezTo>
                    <a:pt x="565" y="361"/>
                    <a:pt x="567" y="361"/>
                    <a:pt x="569" y="361"/>
                  </a:cubicBezTo>
                  <a:cubicBezTo>
                    <a:pt x="570" y="361"/>
                    <a:pt x="571" y="361"/>
                    <a:pt x="572" y="361"/>
                  </a:cubicBezTo>
                  <a:cubicBezTo>
                    <a:pt x="574" y="361"/>
                    <a:pt x="576" y="361"/>
                    <a:pt x="578" y="361"/>
                  </a:cubicBezTo>
                  <a:cubicBezTo>
                    <a:pt x="579" y="361"/>
                    <a:pt x="580" y="361"/>
                    <a:pt x="581" y="361"/>
                  </a:cubicBezTo>
                  <a:cubicBezTo>
                    <a:pt x="589" y="361"/>
                    <a:pt x="589" y="361"/>
                    <a:pt x="589" y="361"/>
                  </a:cubicBezTo>
                  <a:cubicBezTo>
                    <a:pt x="590" y="361"/>
                    <a:pt x="591" y="361"/>
                    <a:pt x="591" y="361"/>
                  </a:cubicBezTo>
                  <a:cubicBezTo>
                    <a:pt x="595" y="360"/>
                    <a:pt x="595" y="360"/>
                    <a:pt x="595" y="360"/>
                  </a:cubicBezTo>
                  <a:cubicBezTo>
                    <a:pt x="597" y="360"/>
                    <a:pt x="597" y="360"/>
                    <a:pt x="597" y="360"/>
                  </a:cubicBezTo>
                  <a:cubicBezTo>
                    <a:pt x="599" y="360"/>
                    <a:pt x="601" y="360"/>
                    <a:pt x="603" y="360"/>
                  </a:cubicBezTo>
                  <a:cubicBezTo>
                    <a:pt x="605" y="359"/>
                    <a:pt x="605" y="359"/>
                    <a:pt x="605" y="359"/>
                  </a:cubicBezTo>
                  <a:cubicBezTo>
                    <a:pt x="610" y="359"/>
                    <a:pt x="615" y="358"/>
                    <a:pt x="620" y="356"/>
                  </a:cubicBezTo>
                  <a:cubicBezTo>
                    <a:pt x="629" y="354"/>
                    <a:pt x="639" y="351"/>
                    <a:pt x="650" y="348"/>
                  </a:cubicBezTo>
                  <a:cubicBezTo>
                    <a:pt x="659" y="344"/>
                    <a:pt x="668" y="341"/>
                    <a:pt x="678" y="337"/>
                  </a:cubicBezTo>
                  <a:cubicBezTo>
                    <a:pt x="683" y="335"/>
                    <a:pt x="683" y="335"/>
                    <a:pt x="683" y="335"/>
                  </a:cubicBezTo>
                  <a:cubicBezTo>
                    <a:pt x="691" y="332"/>
                    <a:pt x="698" y="329"/>
                    <a:pt x="706" y="326"/>
                  </a:cubicBezTo>
                  <a:cubicBezTo>
                    <a:pt x="711" y="324"/>
                    <a:pt x="716" y="323"/>
                    <a:pt x="721" y="322"/>
                  </a:cubicBezTo>
                  <a:cubicBezTo>
                    <a:pt x="723" y="321"/>
                    <a:pt x="723" y="321"/>
                    <a:pt x="723" y="321"/>
                  </a:cubicBezTo>
                  <a:cubicBezTo>
                    <a:pt x="724" y="321"/>
                    <a:pt x="724" y="321"/>
                    <a:pt x="725" y="321"/>
                  </a:cubicBezTo>
                  <a:cubicBezTo>
                    <a:pt x="726" y="321"/>
                    <a:pt x="726" y="321"/>
                    <a:pt x="726" y="321"/>
                  </a:cubicBezTo>
                  <a:cubicBezTo>
                    <a:pt x="727" y="321"/>
                    <a:pt x="729" y="321"/>
                    <a:pt x="730" y="321"/>
                  </a:cubicBezTo>
                  <a:cubicBezTo>
                    <a:pt x="732" y="321"/>
                    <a:pt x="732" y="321"/>
                    <a:pt x="732" y="321"/>
                  </a:cubicBezTo>
                  <a:cubicBezTo>
                    <a:pt x="732" y="321"/>
                    <a:pt x="733" y="321"/>
                    <a:pt x="733" y="321"/>
                  </a:cubicBezTo>
                  <a:cubicBezTo>
                    <a:pt x="733" y="321"/>
                    <a:pt x="733" y="321"/>
                    <a:pt x="733" y="321"/>
                  </a:cubicBezTo>
                  <a:cubicBezTo>
                    <a:pt x="733" y="321"/>
                    <a:pt x="733" y="321"/>
                    <a:pt x="733" y="321"/>
                  </a:cubicBezTo>
                  <a:cubicBezTo>
                    <a:pt x="733" y="321"/>
                    <a:pt x="734" y="320"/>
                    <a:pt x="734" y="320"/>
                  </a:cubicBezTo>
                  <a:cubicBezTo>
                    <a:pt x="734" y="320"/>
                    <a:pt x="735" y="320"/>
                    <a:pt x="735" y="320"/>
                  </a:cubicBezTo>
                  <a:cubicBezTo>
                    <a:pt x="738" y="320"/>
                    <a:pt x="740" y="319"/>
                    <a:pt x="742" y="317"/>
                  </a:cubicBezTo>
                  <a:cubicBezTo>
                    <a:pt x="743" y="316"/>
                    <a:pt x="744" y="315"/>
                    <a:pt x="744" y="314"/>
                  </a:cubicBezTo>
                  <a:cubicBezTo>
                    <a:pt x="744" y="313"/>
                    <a:pt x="744" y="312"/>
                    <a:pt x="744" y="311"/>
                  </a:cubicBezTo>
                  <a:cubicBezTo>
                    <a:pt x="744" y="310"/>
                    <a:pt x="743" y="309"/>
                    <a:pt x="743" y="308"/>
                  </a:cubicBezTo>
                  <a:cubicBezTo>
                    <a:pt x="741" y="306"/>
                    <a:pt x="739" y="304"/>
                    <a:pt x="737" y="302"/>
                  </a:cubicBezTo>
                  <a:cubicBezTo>
                    <a:pt x="735" y="301"/>
                    <a:pt x="735" y="301"/>
                    <a:pt x="735" y="301"/>
                  </a:cubicBezTo>
                  <a:cubicBezTo>
                    <a:pt x="735" y="301"/>
                    <a:pt x="735" y="301"/>
                    <a:pt x="735" y="301"/>
                  </a:cubicBezTo>
                  <a:cubicBezTo>
                    <a:pt x="735" y="301"/>
                    <a:pt x="735" y="301"/>
                    <a:pt x="735" y="301"/>
                  </a:cubicBezTo>
                  <a:cubicBezTo>
                    <a:pt x="732" y="299"/>
                    <a:pt x="732" y="299"/>
                    <a:pt x="732" y="299"/>
                  </a:cubicBezTo>
                  <a:cubicBezTo>
                    <a:pt x="727" y="297"/>
                    <a:pt x="727" y="297"/>
                    <a:pt x="727" y="297"/>
                  </a:cubicBezTo>
                  <a:cubicBezTo>
                    <a:pt x="717" y="291"/>
                    <a:pt x="717" y="291"/>
                    <a:pt x="717" y="291"/>
                  </a:cubicBezTo>
                  <a:cubicBezTo>
                    <a:pt x="699" y="281"/>
                    <a:pt x="699" y="281"/>
                    <a:pt x="699" y="281"/>
                  </a:cubicBezTo>
                  <a:cubicBezTo>
                    <a:pt x="693" y="278"/>
                    <a:pt x="687" y="274"/>
                    <a:pt x="682" y="271"/>
                  </a:cubicBezTo>
                  <a:cubicBezTo>
                    <a:pt x="660" y="259"/>
                    <a:pt x="644" y="248"/>
                    <a:pt x="634" y="239"/>
                  </a:cubicBezTo>
                  <a:cubicBezTo>
                    <a:pt x="629" y="235"/>
                    <a:pt x="625" y="231"/>
                    <a:pt x="623" y="228"/>
                  </a:cubicBezTo>
                  <a:cubicBezTo>
                    <a:pt x="622" y="226"/>
                    <a:pt x="621" y="225"/>
                    <a:pt x="621" y="224"/>
                  </a:cubicBezTo>
                  <a:cubicBezTo>
                    <a:pt x="621" y="224"/>
                    <a:pt x="621" y="224"/>
                    <a:pt x="621" y="224"/>
                  </a:cubicBezTo>
                  <a:cubicBezTo>
                    <a:pt x="622" y="225"/>
                    <a:pt x="622" y="225"/>
                    <a:pt x="622" y="225"/>
                  </a:cubicBezTo>
                  <a:cubicBezTo>
                    <a:pt x="622" y="225"/>
                    <a:pt x="622" y="225"/>
                    <a:pt x="622" y="225"/>
                  </a:cubicBezTo>
                  <a:cubicBezTo>
                    <a:pt x="622" y="225"/>
                    <a:pt x="623" y="226"/>
                    <a:pt x="624" y="227"/>
                  </a:cubicBezTo>
                  <a:cubicBezTo>
                    <a:pt x="627" y="230"/>
                    <a:pt x="631" y="232"/>
                    <a:pt x="636" y="235"/>
                  </a:cubicBezTo>
                  <a:cubicBezTo>
                    <a:pt x="649" y="242"/>
                    <a:pt x="668" y="251"/>
                    <a:pt x="688" y="259"/>
                  </a:cubicBezTo>
                  <a:cubicBezTo>
                    <a:pt x="691" y="261"/>
                    <a:pt x="695" y="262"/>
                    <a:pt x="698" y="264"/>
                  </a:cubicBezTo>
                  <a:cubicBezTo>
                    <a:pt x="707" y="268"/>
                    <a:pt x="715" y="271"/>
                    <a:pt x="725" y="275"/>
                  </a:cubicBezTo>
                  <a:cubicBezTo>
                    <a:pt x="735" y="280"/>
                    <a:pt x="735" y="280"/>
                    <a:pt x="735" y="280"/>
                  </a:cubicBezTo>
                  <a:cubicBezTo>
                    <a:pt x="737" y="281"/>
                    <a:pt x="739" y="282"/>
                    <a:pt x="741" y="283"/>
                  </a:cubicBezTo>
                  <a:cubicBezTo>
                    <a:pt x="744" y="284"/>
                    <a:pt x="744" y="284"/>
                    <a:pt x="744" y="284"/>
                  </a:cubicBezTo>
                  <a:cubicBezTo>
                    <a:pt x="745" y="285"/>
                    <a:pt x="745" y="285"/>
                    <a:pt x="745" y="285"/>
                  </a:cubicBezTo>
                  <a:cubicBezTo>
                    <a:pt x="747" y="286"/>
                    <a:pt x="747" y="286"/>
                    <a:pt x="747" y="286"/>
                  </a:cubicBezTo>
                  <a:cubicBezTo>
                    <a:pt x="751" y="289"/>
                    <a:pt x="755" y="292"/>
                    <a:pt x="759" y="296"/>
                  </a:cubicBezTo>
                  <a:cubicBezTo>
                    <a:pt x="761" y="298"/>
                    <a:pt x="762" y="301"/>
                    <a:pt x="763" y="304"/>
                  </a:cubicBezTo>
                  <a:cubicBezTo>
                    <a:pt x="763" y="304"/>
                    <a:pt x="764" y="305"/>
                    <a:pt x="764" y="305"/>
                  </a:cubicBezTo>
                  <a:cubicBezTo>
                    <a:pt x="765" y="308"/>
                    <a:pt x="765" y="308"/>
                    <a:pt x="765" y="308"/>
                  </a:cubicBezTo>
                  <a:cubicBezTo>
                    <a:pt x="768" y="306"/>
                    <a:pt x="768" y="306"/>
                    <a:pt x="768" y="306"/>
                  </a:cubicBezTo>
                  <a:cubicBezTo>
                    <a:pt x="769" y="306"/>
                    <a:pt x="769" y="306"/>
                    <a:pt x="769" y="305"/>
                  </a:cubicBezTo>
                  <a:cubicBezTo>
                    <a:pt x="772" y="303"/>
                    <a:pt x="775" y="301"/>
                    <a:pt x="778" y="299"/>
                  </a:cubicBezTo>
                  <a:cubicBezTo>
                    <a:pt x="780" y="297"/>
                    <a:pt x="782" y="296"/>
                    <a:pt x="783" y="295"/>
                  </a:cubicBezTo>
                  <a:cubicBezTo>
                    <a:pt x="789" y="290"/>
                    <a:pt x="795" y="286"/>
                    <a:pt x="801" y="283"/>
                  </a:cubicBezTo>
                  <a:cubicBezTo>
                    <a:pt x="811" y="276"/>
                    <a:pt x="827" y="267"/>
                    <a:pt x="848" y="260"/>
                  </a:cubicBezTo>
                  <a:cubicBezTo>
                    <a:pt x="866" y="254"/>
                    <a:pt x="885" y="249"/>
                    <a:pt x="905" y="245"/>
                  </a:cubicBezTo>
                  <a:cubicBezTo>
                    <a:pt x="913" y="243"/>
                    <a:pt x="921" y="241"/>
                    <a:pt x="929" y="239"/>
                  </a:cubicBezTo>
                  <a:cubicBezTo>
                    <a:pt x="938" y="237"/>
                    <a:pt x="938" y="237"/>
                    <a:pt x="938" y="237"/>
                  </a:cubicBezTo>
                  <a:lnTo>
                    <a:pt x="933" y="233"/>
                  </a:lnTo>
                  <a:close/>
                  <a:moveTo>
                    <a:pt x="345" y="339"/>
                  </a:moveTo>
                  <a:cubicBezTo>
                    <a:pt x="345" y="340"/>
                    <a:pt x="345" y="342"/>
                    <a:pt x="344" y="344"/>
                  </a:cubicBezTo>
                  <a:cubicBezTo>
                    <a:pt x="344" y="344"/>
                    <a:pt x="344" y="344"/>
                    <a:pt x="344" y="345"/>
                  </a:cubicBezTo>
                  <a:cubicBezTo>
                    <a:pt x="343" y="345"/>
                    <a:pt x="343" y="345"/>
                    <a:pt x="343" y="346"/>
                  </a:cubicBezTo>
                  <a:cubicBezTo>
                    <a:pt x="343" y="346"/>
                    <a:pt x="343" y="346"/>
                    <a:pt x="343" y="346"/>
                  </a:cubicBezTo>
                  <a:cubicBezTo>
                    <a:pt x="340" y="351"/>
                    <a:pt x="340" y="351"/>
                    <a:pt x="340" y="351"/>
                  </a:cubicBezTo>
                  <a:cubicBezTo>
                    <a:pt x="340" y="351"/>
                    <a:pt x="340" y="351"/>
                    <a:pt x="340" y="351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39" y="353"/>
                    <a:pt x="339" y="354"/>
                    <a:pt x="339" y="354"/>
                  </a:cubicBezTo>
                  <a:cubicBezTo>
                    <a:pt x="336" y="358"/>
                    <a:pt x="333" y="362"/>
                    <a:pt x="329" y="366"/>
                  </a:cubicBezTo>
                  <a:cubicBezTo>
                    <a:pt x="322" y="373"/>
                    <a:pt x="314" y="380"/>
                    <a:pt x="306" y="386"/>
                  </a:cubicBezTo>
                  <a:cubicBezTo>
                    <a:pt x="298" y="392"/>
                    <a:pt x="289" y="397"/>
                    <a:pt x="280" y="402"/>
                  </a:cubicBezTo>
                  <a:cubicBezTo>
                    <a:pt x="271" y="407"/>
                    <a:pt x="262" y="411"/>
                    <a:pt x="253" y="414"/>
                  </a:cubicBezTo>
                  <a:cubicBezTo>
                    <a:pt x="249" y="415"/>
                    <a:pt x="244" y="417"/>
                    <a:pt x="239" y="418"/>
                  </a:cubicBezTo>
                  <a:cubicBezTo>
                    <a:pt x="226" y="419"/>
                    <a:pt x="226" y="419"/>
                    <a:pt x="226" y="419"/>
                  </a:cubicBezTo>
                  <a:cubicBezTo>
                    <a:pt x="223" y="420"/>
                    <a:pt x="220" y="420"/>
                    <a:pt x="217" y="421"/>
                  </a:cubicBezTo>
                  <a:cubicBezTo>
                    <a:pt x="212" y="421"/>
                    <a:pt x="207" y="422"/>
                    <a:pt x="202" y="422"/>
                  </a:cubicBezTo>
                  <a:cubicBezTo>
                    <a:pt x="181" y="425"/>
                    <a:pt x="181" y="425"/>
                    <a:pt x="181" y="425"/>
                  </a:cubicBezTo>
                  <a:cubicBezTo>
                    <a:pt x="166" y="427"/>
                    <a:pt x="166" y="427"/>
                    <a:pt x="166" y="427"/>
                  </a:cubicBezTo>
                  <a:cubicBezTo>
                    <a:pt x="152" y="428"/>
                    <a:pt x="152" y="428"/>
                    <a:pt x="152" y="428"/>
                  </a:cubicBezTo>
                  <a:cubicBezTo>
                    <a:pt x="165" y="425"/>
                    <a:pt x="165" y="425"/>
                    <a:pt x="165" y="425"/>
                  </a:cubicBezTo>
                  <a:cubicBezTo>
                    <a:pt x="181" y="422"/>
                    <a:pt x="181" y="422"/>
                    <a:pt x="181" y="422"/>
                  </a:cubicBezTo>
                  <a:cubicBezTo>
                    <a:pt x="201" y="418"/>
                    <a:pt x="201" y="418"/>
                    <a:pt x="201" y="418"/>
                  </a:cubicBezTo>
                  <a:cubicBezTo>
                    <a:pt x="206" y="417"/>
                    <a:pt x="211" y="416"/>
                    <a:pt x="216" y="415"/>
                  </a:cubicBezTo>
                  <a:cubicBezTo>
                    <a:pt x="219" y="415"/>
                    <a:pt x="222" y="414"/>
                    <a:pt x="225" y="414"/>
                  </a:cubicBezTo>
                  <a:cubicBezTo>
                    <a:pt x="238" y="411"/>
                    <a:pt x="238" y="411"/>
                    <a:pt x="238" y="411"/>
                  </a:cubicBezTo>
                  <a:cubicBezTo>
                    <a:pt x="242" y="411"/>
                    <a:pt x="247" y="409"/>
                    <a:pt x="250" y="407"/>
                  </a:cubicBezTo>
                  <a:cubicBezTo>
                    <a:pt x="258" y="404"/>
                    <a:pt x="266" y="401"/>
                    <a:pt x="276" y="395"/>
                  </a:cubicBezTo>
                  <a:cubicBezTo>
                    <a:pt x="285" y="390"/>
                    <a:pt x="293" y="385"/>
                    <a:pt x="301" y="379"/>
                  </a:cubicBezTo>
                  <a:cubicBezTo>
                    <a:pt x="309" y="373"/>
                    <a:pt x="317" y="366"/>
                    <a:pt x="322" y="360"/>
                  </a:cubicBezTo>
                  <a:cubicBezTo>
                    <a:pt x="326" y="356"/>
                    <a:pt x="329" y="353"/>
                    <a:pt x="331" y="349"/>
                  </a:cubicBezTo>
                  <a:cubicBezTo>
                    <a:pt x="331" y="348"/>
                    <a:pt x="332" y="348"/>
                    <a:pt x="332" y="347"/>
                  </a:cubicBezTo>
                  <a:cubicBezTo>
                    <a:pt x="332" y="347"/>
                    <a:pt x="332" y="347"/>
                    <a:pt x="333" y="347"/>
                  </a:cubicBezTo>
                  <a:cubicBezTo>
                    <a:pt x="333" y="346"/>
                    <a:pt x="334" y="345"/>
                    <a:pt x="334" y="344"/>
                  </a:cubicBezTo>
                  <a:cubicBezTo>
                    <a:pt x="335" y="342"/>
                    <a:pt x="335" y="342"/>
                    <a:pt x="335" y="342"/>
                  </a:cubicBezTo>
                  <a:cubicBezTo>
                    <a:pt x="335" y="342"/>
                    <a:pt x="335" y="342"/>
                    <a:pt x="335" y="342"/>
                  </a:cubicBezTo>
                  <a:cubicBezTo>
                    <a:pt x="335" y="342"/>
                    <a:pt x="335" y="342"/>
                    <a:pt x="335" y="341"/>
                  </a:cubicBezTo>
                  <a:cubicBezTo>
                    <a:pt x="335" y="341"/>
                    <a:pt x="335" y="341"/>
                    <a:pt x="335" y="340"/>
                  </a:cubicBezTo>
                  <a:cubicBezTo>
                    <a:pt x="336" y="340"/>
                    <a:pt x="336" y="339"/>
                    <a:pt x="336" y="338"/>
                  </a:cubicBezTo>
                  <a:cubicBezTo>
                    <a:pt x="336" y="337"/>
                    <a:pt x="336" y="335"/>
                    <a:pt x="335" y="334"/>
                  </a:cubicBezTo>
                  <a:cubicBezTo>
                    <a:pt x="335" y="333"/>
                    <a:pt x="334" y="331"/>
                    <a:pt x="332" y="330"/>
                  </a:cubicBezTo>
                  <a:cubicBezTo>
                    <a:pt x="329" y="328"/>
                    <a:pt x="325" y="326"/>
                    <a:pt x="322" y="325"/>
                  </a:cubicBezTo>
                  <a:cubicBezTo>
                    <a:pt x="318" y="323"/>
                    <a:pt x="315" y="322"/>
                    <a:pt x="311" y="321"/>
                  </a:cubicBezTo>
                  <a:cubicBezTo>
                    <a:pt x="307" y="320"/>
                    <a:pt x="303" y="320"/>
                    <a:pt x="299" y="319"/>
                  </a:cubicBezTo>
                  <a:cubicBezTo>
                    <a:pt x="292" y="318"/>
                    <a:pt x="285" y="317"/>
                    <a:pt x="279" y="316"/>
                  </a:cubicBezTo>
                  <a:cubicBezTo>
                    <a:pt x="273" y="316"/>
                    <a:pt x="268" y="315"/>
                    <a:pt x="264" y="315"/>
                  </a:cubicBezTo>
                  <a:cubicBezTo>
                    <a:pt x="254" y="314"/>
                    <a:pt x="254" y="314"/>
                    <a:pt x="254" y="314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50" y="316"/>
                    <a:pt x="250" y="316"/>
                    <a:pt x="250" y="316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50" y="314"/>
                    <a:pt x="251" y="313"/>
                    <a:pt x="254" y="313"/>
                  </a:cubicBezTo>
                  <a:cubicBezTo>
                    <a:pt x="256" y="313"/>
                    <a:pt x="259" y="312"/>
                    <a:pt x="264" y="312"/>
                  </a:cubicBezTo>
                  <a:cubicBezTo>
                    <a:pt x="269" y="312"/>
                    <a:pt x="274" y="312"/>
                    <a:pt x="279" y="311"/>
                  </a:cubicBezTo>
                  <a:cubicBezTo>
                    <a:pt x="281" y="311"/>
                    <a:pt x="282" y="311"/>
                    <a:pt x="283" y="311"/>
                  </a:cubicBezTo>
                  <a:cubicBezTo>
                    <a:pt x="289" y="311"/>
                    <a:pt x="294" y="312"/>
                    <a:pt x="300" y="312"/>
                  </a:cubicBezTo>
                  <a:cubicBezTo>
                    <a:pt x="308" y="313"/>
                    <a:pt x="316" y="314"/>
                    <a:pt x="325" y="317"/>
                  </a:cubicBezTo>
                  <a:cubicBezTo>
                    <a:pt x="329" y="318"/>
                    <a:pt x="333" y="320"/>
                    <a:pt x="338" y="323"/>
                  </a:cubicBezTo>
                  <a:cubicBezTo>
                    <a:pt x="340" y="325"/>
                    <a:pt x="342" y="327"/>
                    <a:pt x="343" y="330"/>
                  </a:cubicBezTo>
                  <a:cubicBezTo>
                    <a:pt x="344" y="331"/>
                    <a:pt x="345" y="333"/>
                    <a:pt x="345" y="334"/>
                  </a:cubicBezTo>
                  <a:cubicBezTo>
                    <a:pt x="345" y="336"/>
                    <a:pt x="345" y="338"/>
                    <a:pt x="345" y="339"/>
                  </a:cubicBezTo>
                  <a:close/>
                  <a:moveTo>
                    <a:pt x="457" y="271"/>
                  </a:moveTo>
                  <a:cubicBezTo>
                    <a:pt x="457" y="271"/>
                    <a:pt x="456" y="272"/>
                    <a:pt x="456" y="273"/>
                  </a:cubicBezTo>
                  <a:cubicBezTo>
                    <a:pt x="456" y="273"/>
                    <a:pt x="456" y="273"/>
                    <a:pt x="456" y="273"/>
                  </a:cubicBezTo>
                  <a:cubicBezTo>
                    <a:pt x="456" y="273"/>
                    <a:pt x="456" y="273"/>
                    <a:pt x="456" y="273"/>
                  </a:cubicBezTo>
                  <a:cubicBezTo>
                    <a:pt x="456" y="270"/>
                    <a:pt x="456" y="270"/>
                    <a:pt x="456" y="270"/>
                  </a:cubicBezTo>
                  <a:cubicBezTo>
                    <a:pt x="452" y="272"/>
                    <a:pt x="452" y="272"/>
                    <a:pt x="452" y="272"/>
                  </a:cubicBezTo>
                  <a:cubicBezTo>
                    <a:pt x="452" y="272"/>
                    <a:pt x="452" y="272"/>
                    <a:pt x="452" y="272"/>
                  </a:cubicBezTo>
                  <a:cubicBezTo>
                    <a:pt x="451" y="272"/>
                    <a:pt x="450" y="272"/>
                    <a:pt x="450" y="272"/>
                  </a:cubicBezTo>
                  <a:cubicBezTo>
                    <a:pt x="449" y="273"/>
                    <a:pt x="449" y="273"/>
                    <a:pt x="449" y="273"/>
                  </a:cubicBezTo>
                  <a:cubicBezTo>
                    <a:pt x="449" y="273"/>
                    <a:pt x="449" y="273"/>
                    <a:pt x="449" y="273"/>
                  </a:cubicBezTo>
                  <a:cubicBezTo>
                    <a:pt x="448" y="274"/>
                    <a:pt x="447" y="274"/>
                    <a:pt x="446" y="274"/>
                  </a:cubicBezTo>
                  <a:cubicBezTo>
                    <a:pt x="446" y="275"/>
                    <a:pt x="445" y="275"/>
                    <a:pt x="445" y="275"/>
                  </a:cubicBezTo>
                  <a:cubicBezTo>
                    <a:pt x="443" y="277"/>
                    <a:pt x="440" y="279"/>
                    <a:pt x="438" y="281"/>
                  </a:cubicBezTo>
                  <a:cubicBezTo>
                    <a:pt x="435" y="283"/>
                    <a:pt x="432" y="286"/>
                    <a:pt x="429" y="289"/>
                  </a:cubicBezTo>
                  <a:cubicBezTo>
                    <a:pt x="426" y="292"/>
                    <a:pt x="424" y="295"/>
                    <a:pt x="420" y="298"/>
                  </a:cubicBezTo>
                  <a:cubicBezTo>
                    <a:pt x="419" y="300"/>
                    <a:pt x="419" y="300"/>
                    <a:pt x="419" y="300"/>
                  </a:cubicBezTo>
                  <a:cubicBezTo>
                    <a:pt x="420" y="299"/>
                    <a:pt x="420" y="299"/>
                    <a:pt x="420" y="298"/>
                  </a:cubicBezTo>
                  <a:cubicBezTo>
                    <a:pt x="423" y="295"/>
                    <a:pt x="426" y="292"/>
                    <a:pt x="428" y="288"/>
                  </a:cubicBezTo>
                  <a:cubicBezTo>
                    <a:pt x="431" y="285"/>
                    <a:pt x="434" y="282"/>
                    <a:pt x="436" y="280"/>
                  </a:cubicBezTo>
                  <a:cubicBezTo>
                    <a:pt x="438" y="278"/>
                    <a:pt x="441" y="275"/>
                    <a:pt x="444" y="273"/>
                  </a:cubicBezTo>
                  <a:cubicBezTo>
                    <a:pt x="445" y="272"/>
                    <a:pt x="445" y="272"/>
                    <a:pt x="445" y="272"/>
                  </a:cubicBezTo>
                  <a:cubicBezTo>
                    <a:pt x="445" y="272"/>
                    <a:pt x="446" y="271"/>
                    <a:pt x="447" y="271"/>
                  </a:cubicBezTo>
                  <a:cubicBezTo>
                    <a:pt x="448" y="270"/>
                    <a:pt x="448" y="270"/>
                    <a:pt x="448" y="270"/>
                  </a:cubicBezTo>
                  <a:cubicBezTo>
                    <a:pt x="449" y="270"/>
                    <a:pt x="449" y="269"/>
                    <a:pt x="450" y="269"/>
                  </a:cubicBezTo>
                  <a:cubicBezTo>
                    <a:pt x="453" y="267"/>
                    <a:pt x="453" y="267"/>
                    <a:pt x="453" y="267"/>
                  </a:cubicBezTo>
                  <a:cubicBezTo>
                    <a:pt x="453" y="267"/>
                    <a:pt x="454" y="267"/>
                    <a:pt x="454" y="267"/>
                  </a:cubicBezTo>
                  <a:cubicBezTo>
                    <a:pt x="454" y="267"/>
                    <a:pt x="455" y="267"/>
                    <a:pt x="455" y="267"/>
                  </a:cubicBezTo>
                  <a:cubicBezTo>
                    <a:pt x="457" y="266"/>
                    <a:pt x="457" y="266"/>
                    <a:pt x="457" y="266"/>
                  </a:cubicBezTo>
                  <a:cubicBezTo>
                    <a:pt x="457" y="268"/>
                    <a:pt x="457" y="268"/>
                    <a:pt x="457" y="268"/>
                  </a:cubicBezTo>
                  <a:lnTo>
                    <a:pt x="457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9">
              <a:extLst>
                <a:ext uri="{FF2B5EF4-FFF2-40B4-BE49-F238E27FC236}">
                  <a16:creationId xmlns:a16="http://schemas.microsoft.com/office/drawing/2014/main" id="{3A31233C-27D0-4F12-BA62-3573EE45E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2713" y="3106738"/>
              <a:ext cx="2860675" cy="1703388"/>
            </a:xfrm>
            <a:custGeom>
              <a:avLst/>
              <a:gdLst>
                <a:gd name="T0" fmla="*/ 60 w 756"/>
                <a:gd name="T1" fmla="*/ 380 h 450"/>
                <a:gd name="T2" fmla="*/ 95 w 756"/>
                <a:gd name="T3" fmla="*/ 351 h 450"/>
                <a:gd name="T4" fmla="*/ 135 w 756"/>
                <a:gd name="T5" fmla="*/ 320 h 450"/>
                <a:gd name="T6" fmla="*/ 139 w 756"/>
                <a:gd name="T7" fmla="*/ 320 h 450"/>
                <a:gd name="T8" fmla="*/ 122 w 756"/>
                <a:gd name="T9" fmla="*/ 261 h 450"/>
                <a:gd name="T10" fmla="*/ 120 w 756"/>
                <a:gd name="T11" fmla="*/ 249 h 450"/>
                <a:gd name="T12" fmla="*/ 143 w 756"/>
                <a:gd name="T13" fmla="*/ 313 h 450"/>
                <a:gd name="T14" fmla="*/ 174 w 756"/>
                <a:gd name="T15" fmla="*/ 336 h 450"/>
                <a:gd name="T16" fmla="*/ 200 w 756"/>
                <a:gd name="T17" fmla="*/ 324 h 450"/>
                <a:gd name="T18" fmla="*/ 204 w 756"/>
                <a:gd name="T19" fmla="*/ 319 h 450"/>
                <a:gd name="T20" fmla="*/ 215 w 756"/>
                <a:gd name="T21" fmla="*/ 224 h 450"/>
                <a:gd name="T22" fmla="*/ 199 w 756"/>
                <a:gd name="T23" fmla="*/ 184 h 450"/>
                <a:gd name="T24" fmla="*/ 202 w 756"/>
                <a:gd name="T25" fmla="*/ 175 h 450"/>
                <a:gd name="T26" fmla="*/ 208 w 756"/>
                <a:gd name="T27" fmla="*/ 181 h 450"/>
                <a:gd name="T28" fmla="*/ 225 w 756"/>
                <a:gd name="T29" fmla="*/ 235 h 450"/>
                <a:gd name="T30" fmla="*/ 269 w 756"/>
                <a:gd name="T31" fmla="*/ 180 h 450"/>
                <a:gd name="T32" fmla="*/ 300 w 756"/>
                <a:gd name="T33" fmla="*/ 159 h 450"/>
                <a:gd name="T34" fmla="*/ 317 w 756"/>
                <a:gd name="T35" fmla="*/ 152 h 450"/>
                <a:gd name="T36" fmla="*/ 381 w 756"/>
                <a:gd name="T37" fmla="*/ 146 h 450"/>
                <a:gd name="T38" fmla="*/ 428 w 756"/>
                <a:gd name="T39" fmla="*/ 157 h 450"/>
                <a:gd name="T40" fmla="*/ 461 w 756"/>
                <a:gd name="T41" fmla="*/ 116 h 450"/>
                <a:gd name="T42" fmla="*/ 483 w 756"/>
                <a:gd name="T43" fmla="*/ 98 h 450"/>
                <a:gd name="T44" fmla="*/ 498 w 756"/>
                <a:gd name="T45" fmla="*/ 94 h 450"/>
                <a:gd name="T46" fmla="*/ 554 w 756"/>
                <a:gd name="T47" fmla="*/ 78 h 450"/>
                <a:gd name="T48" fmla="*/ 625 w 756"/>
                <a:gd name="T49" fmla="*/ 62 h 450"/>
                <a:gd name="T50" fmla="*/ 650 w 756"/>
                <a:gd name="T51" fmla="*/ 62 h 450"/>
                <a:gd name="T52" fmla="*/ 707 w 756"/>
                <a:gd name="T53" fmla="*/ 49 h 450"/>
                <a:gd name="T54" fmla="*/ 729 w 756"/>
                <a:gd name="T55" fmla="*/ 37 h 450"/>
                <a:gd name="T56" fmla="*/ 756 w 756"/>
                <a:gd name="T57" fmla="*/ 19 h 450"/>
                <a:gd name="T58" fmla="*/ 756 w 756"/>
                <a:gd name="T59" fmla="*/ 8 h 450"/>
                <a:gd name="T60" fmla="*/ 533 w 756"/>
                <a:gd name="T61" fmla="*/ 0 h 450"/>
                <a:gd name="T62" fmla="*/ 464 w 756"/>
                <a:gd name="T63" fmla="*/ 5 h 450"/>
                <a:gd name="T64" fmla="*/ 429 w 756"/>
                <a:gd name="T65" fmla="*/ 11 h 450"/>
                <a:gd name="T66" fmla="*/ 420 w 756"/>
                <a:gd name="T67" fmla="*/ 14 h 450"/>
                <a:gd name="T68" fmla="*/ 335 w 756"/>
                <a:gd name="T69" fmla="*/ 52 h 450"/>
                <a:gd name="T70" fmla="*/ 310 w 756"/>
                <a:gd name="T71" fmla="*/ 60 h 450"/>
                <a:gd name="T72" fmla="*/ 247 w 756"/>
                <a:gd name="T73" fmla="*/ 83 h 450"/>
                <a:gd name="T74" fmla="*/ 239 w 756"/>
                <a:gd name="T75" fmla="*/ 88 h 450"/>
                <a:gd name="T76" fmla="*/ 233 w 756"/>
                <a:gd name="T77" fmla="*/ 93 h 450"/>
                <a:gd name="T78" fmla="*/ 155 w 756"/>
                <a:gd name="T79" fmla="*/ 158 h 450"/>
                <a:gd name="T80" fmla="*/ 136 w 756"/>
                <a:gd name="T81" fmla="*/ 170 h 450"/>
                <a:gd name="T82" fmla="*/ 130 w 756"/>
                <a:gd name="T83" fmla="*/ 172 h 450"/>
                <a:gd name="T84" fmla="*/ 81 w 756"/>
                <a:gd name="T85" fmla="*/ 214 h 450"/>
                <a:gd name="T86" fmla="*/ 63 w 756"/>
                <a:gd name="T87" fmla="*/ 241 h 450"/>
                <a:gd name="T88" fmla="*/ 62 w 756"/>
                <a:gd name="T89" fmla="*/ 244 h 450"/>
                <a:gd name="T90" fmla="*/ 44 w 756"/>
                <a:gd name="T91" fmla="*/ 303 h 450"/>
                <a:gd name="T92" fmla="*/ 38 w 756"/>
                <a:gd name="T93" fmla="*/ 312 h 450"/>
                <a:gd name="T94" fmla="*/ 1 w 756"/>
                <a:gd name="T95" fmla="*/ 414 h 450"/>
                <a:gd name="T96" fmla="*/ 3 w 756"/>
                <a:gd name="T97" fmla="*/ 421 h 450"/>
                <a:gd name="T98" fmla="*/ 10 w 756"/>
                <a:gd name="T99" fmla="*/ 432 h 450"/>
                <a:gd name="T100" fmla="*/ 19 w 756"/>
                <a:gd name="T101" fmla="*/ 444 h 450"/>
                <a:gd name="T102" fmla="*/ 26 w 756"/>
                <a:gd name="T103" fmla="*/ 438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56" h="450">
                  <a:moveTo>
                    <a:pt x="44" y="399"/>
                  </a:moveTo>
                  <a:cubicBezTo>
                    <a:pt x="48" y="395"/>
                    <a:pt x="51" y="390"/>
                    <a:pt x="55" y="386"/>
                  </a:cubicBezTo>
                  <a:cubicBezTo>
                    <a:pt x="58" y="381"/>
                    <a:pt x="58" y="381"/>
                    <a:pt x="58" y="381"/>
                  </a:cubicBezTo>
                  <a:cubicBezTo>
                    <a:pt x="60" y="380"/>
                    <a:pt x="60" y="380"/>
                    <a:pt x="60" y="380"/>
                  </a:cubicBezTo>
                  <a:cubicBezTo>
                    <a:pt x="60" y="379"/>
                    <a:pt x="60" y="379"/>
                    <a:pt x="61" y="379"/>
                  </a:cubicBezTo>
                  <a:cubicBezTo>
                    <a:pt x="63" y="377"/>
                    <a:pt x="65" y="375"/>
                    <a:pt x="67" y="372"/>
                  </a:cubicBezTo>
                  <a:cubicBezTo>
                    <a:pt x="71" y="369"/>
                    <a:pt x="76" y="365"/>
                    <a:pt x="81" y="361"/>
                  </a:cubicBezTo>
                  <a:cubicBezTo>
                    <a:pt x="86" y="357"/>
                    <a:pt x="91" y="354"/>
                    <a:pt x="95" y="351"/>
                  </a:cubicBezTo>
                  <a:cubicBezTo>
                    <a:pt x="98" y="349"/>
                    <a:pt x="100" y="347"/>
                    <a:pt x="103" y="345"/>
                  </a:cubicBezTo>
                  <a:cubicBezTo>
                    <a:pt x="109" y="341"/>
                    <a:pt x="115" y="337"/>
                    <a:pt x="120" y="333"/>
                  </a:cubicBezTo>
                  <a:cubicBezTo>
                    <a:pt x="123" y="330"/>
                    <a:pt x="126" y="328"/>
                    <a:pt x="129" y="326"/>
                  </a:cubicBezTo>
                  <a:cubicBezTo>
                    <a:pt x="131" y="324"/>
                    <a:pt x="133" y="322"/>
                    <a:pt x="135" y="320"/>
                  </a:cubicBezTo>
                  <a:cubicBezTo>
                    <a:pt x="136" y="319"/>
                    <a:pt x="136" y="319"/>
                    <a:pt x="136" y="319"/>
                  </a:cubicBezTo>
                  <a:cubicBezTo>
                    <a:pt x="136" y="319"/>
                    <a:pt x="136" y="319"/>
                    <a:pt x="136" y="319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9" y="320"/>
                    <a:pt x="139" y="320"/>
                    <a:pt x="139" y="320"/>
                  </a:cubicBezTo>
                  <a:cubicBezTo>
                    <a:pt x="143" y="316"/>
                    <a:pt x="143" y="316"/>
                    <a:pt x="143" y="316"/>
                  </a:cubicBezTo>
                  <a:cubicBezTo>
                    <a:pt x="142" y="315"/>
                    <a:pt x="142" y="315"/>
                    <a:pt x="141" y="314"/>
                  </a:cubicBezTo>
                  <a:cubicBezTo>
                    <a:pt x="138" y="308"/>
                    <a:pt x="135" y="301"/>
                    <a:pt x="132" y="293"/>
                  </a:cubicBezTo>
                  <a:cubicBezTo>
                    <a:pt x="128" y="283"/>
                    <a:pt x="124" y="272"/>
                    <a:pt x="122" y="261"/>
                  </a:cubicBezTo>
                  <a:cubicBezTo>
                    <a:pt x="121" y="257"/>
                    <a:pt x="121" y="254"/>
                    <a:pt x="120" y="252"/>
                  </a:cubicBezTo>
                  <a:cubicBezTo>
                    <a:pt x="120" y="251"/>
                    <a:pt x="120" y="250"/>
                    <a:pt x="120" y="249"/>
                  </a:cubicBezTo>
                  <a:cubicBezTo>
                    <a:pt x="120" y="249"/>
                    <a:pt x="120" y="249"/>
                    <a:pt x="120" y="249"/>
                  </a:cubicBezTo>
                  <a:cubicBezTo>
                    <a:pt x="120" y="249"/>
                    <a:pt x="120" y="249"/>
                    <a:pt x="120" y="249"/>
                  </a:cubicBezTo>
                  <a:cubicBezTo>
                    <a:pt x="120" y="250"/>
                    <a:pt x="120" y="251"/>
                    <a:pt x="121" y="252"/>
                  </a:cubicBezTo>
                  <a:cubicBezTo>
                    <a:pt x="121" y="254"/>
                    <a:pt x="121" y="257"/>
                    <a:pt x="122" y="261"/>
                  </a:cubicBezTo>
                  <a:cubicBezTo>
                    <a:pt x="125" y="272"/>
                    <a:pt x="129" y="283"/>
                    <a:pt x="133" y="293"/>
                  </a:cubicBezTo>
                  <a:cubicBezTo>
                    <a:pt x="136" y="300"/>
                    <a:pt x="139" y="307"/>
                    <a:pt x="143" y="313"/>
                  </a:cubicBezTo>
                  <a:cubicBezTo>
                    <a:pt x="148" y="321"/>
                    <a:pt x="153" y="327"/>
                    <a:pt x="159" y="331"/>
                  </a:cubicBezTo>
                  <a:cubicBezTo>
                    <a:pt x="161" y="332"/>
                    <a:pt x="163" y="333"/>
                    <a:pt x="165" y="334"/>
                  </a:cubicBezTo>
                  <a:cubicBezTo>
                    <a:pt x="167" y="335"/>
                    <a:pt x="169" y="335"/>
                    <a:pt x="171" y="336"/>
                  </a:cubicBezTo>
                  <a:cubicBezTo>
                    <a:pt x="172" y="336"/>
                    <a:pt x="173" y="336"/>
                    <a:pt x="174" y="336"/>
                  </a:cubicBezTo>
                  <a:cubicBezTo>
                    <a:pt x="177" y="336"/>
                    <a:pt x="180" y="335"/>
                    <a:pt x="183" y="334"/>
                  </a:cubicBezTo>
                  <a:cubicBezTo>
                    <a:pt x="187" y="333"/>
                    <a:pt x="191" y="331"/>
                    <a:pt x="194" y="328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200" y="323"/>
                    <a:pt x="200" y="323"/>
                    <a:pt x="200" y="323"/>
                  </a:cubicBezTo>
                  <a:cubicBezTo>
                    <a:pt x="202" y="321"/>
                    <a:pt x="202" y="321"/>
                    <a:pt x="202" y="321"/>
                  </a:cubicBezTo>
                  <a:cubicBezTo>
                    <a:pt x="202" y="321"/>
                    <a:pt x="202" y="321"/>
                    <a:pt x="203" y="320"/>
                  </a:cubicBezTo>
                  <a:cubicBezTo>
                    <a:pt x="203" y="320"/>
                    <a:pt x="204" y="319"/>
                    <a:pt x="204" y="319"/>
                  </a:cubicBezTo>
                  <a:cubicBezTo>
                    <a:pt x="210" y="312"/>
                    <a:pt x="214" y="305"/>
                    <a:pt x="217" y="296"/>
                  </a:cubicBezTo>
                  <a:cubicBezTo>
                    <a:pt x="219" y="288"/>
                    <a:pt x="220" y="279"/>
                    <a:pt x="220" y="270"/>
                  </a:cubicBezTo>
                  <a:cubicBezTo>
                    <a:pt x="221" y="262"/>
                    <a:pt x="220" y="254"/>
                    <a:pt x="219" y="246"/>
                  </a:cubicBezTo>
                  <a:cubicBezTo>
                    <a:pt x="218" y="239"/>
                    <a:pt x="217" y="231"/>
                    <a:pt x="215" y="224"/>
                  </a:cubicBezTo>
                  <a:cubicBezTo>
                    <a:pt x="211" y="209"/>
                    <a:pt x="207" y="198"/>
                    <a:pt x="204" y="193"/>
                  </a:cubicBezTo>
                  <a:cubicBezTo>
                    <a:pt x="203" y="189"/>
                    <a:pt x="201" y="187"/>
                    <a:pt x="200" y="185"/>
                  </a:cubicBezTo>
                  <a:cubicBezTo>
                    <a:pt x="200" y="184"/>
                    <a:pt x="200" y="184"/>
                    <a:pt x="200" y="184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8" y="182"/>
                    <a:pt x="197" y="180"/>
                    <a:pt x="198" y="179"/>
                  </a:cubicBezTo>
                  <a:cubicBezTo>
                    <a:pt x="198" y="178"/>
                    <a:pt x="199" y="177"/>
                    <a:pt x="200" y="176"/>
                  </a:cubicBezTo>
                  <a:cubicBezTo>
                    <a:pt x="200" y="175"/>
                    <a:pt x="201" y="175"/>
                    <a:pt x="202" y="175"/>
                  </a:cubicBezTo>
                  <a:cubicBezTo>
                    <a:pt x="204" y="175"/>
                    <a:pt x="205" y="176"/>
                    <a:pt x="206" y="177"/>
                  </a:cubicBezTo>
                  <a:cubicBezTo>
                    <a:pt x="207" y="178"/>
                    <a:pt x="207" y="178"/>
                    <a:pt x="207" y="178"/>
                  </a:cubicBezTo>
                  <a:cubicBezTo>
                    <a:pt x="207" y="179"/>
                    <a:pt x="207" y="179"/>
                    <a:pt x="207" y="179"/>
                  </a:cubicBezTo>
                  <a:cubicBezTo>
                    <a:pt x="208" y="181"/>
                    <a:pt x="208" y="181"/>
                    <a:pt x="208" y="181"/>
                  </a:cubicBezTo>
                  <a:cubicBezTo>
                    <a:pt x="209" y="182"/>
                    <a:pt x="211" y="185"/>
                    <a:pt x="213" y="190"/>
                  </a:cubicBezTo>
                  <a:cubicBezTo>
                    <a:pt x="215" y="196"/>
                    <a:pt x="219" y="208"/>
                    <a:pt x="223" y="222"/>
                  </a:cubicBezTo>
                  <a:cubicBezTo>
                    <a:pt x="223" y="224"/>
                    <a:pt x="223" y="226"/>
                    <a:pt x="224" y="228"/>
                  </a:cubicBezTo>
                  <a:cubicBezTo>
                    <a:pt x="225" y="235"/>
                    <a:pt x="225" y="235"/>
                    <a:pt x="225" y="235"/>
                  </a:cubicBezTo>
                  <a:cubicBezTo>
                    <a:pt x="229" y="228"/>
                    <a:pt x="229" y="228"/>
                    <a:pt x="229" y="228"/>
                  </a:cubicBezTo>
                  <a:cubicBezTo>
                    <a:pt x="232" y="224"/>
                    <a:pt x="235" y="220"/>
                    <a:pt x="239" y="215"/>
                  </a:cubicBezTo>
                  <a:cubicBezTo>
                    <a:pt x="242" y="210"/>
                    <a:pt x="247" y="204"/>
                    <a:pt x="252" y="198"/>
                  </a:cubicBezTo>
                  <a:cubicBezTo>
                    <a:pt x="258" y="191"/>
                    <a:pt x="264" y="186"/>
                    <a:pt x="269" y="180"/>
                  </a:cubicBezTo>
                  <a:cubicBezTo>
                    <a:pt x="278" y="173"/>
                    <a:pt x="284" y="168"/>
                    <a:pt x="292" y="163"/>
                  </a:cubicBezTo>
                  <a:cubicBezTo>
                    <a:pt x="293" y="162"/>
                    <a:pt x="295" y="161"/>
                    <a:pt x="296" y="160"/>
                  </a:cubicBezTo>
                  <a:cubicBezTo>
                    <a:pt x="297" y="160"/>
                    <a:pt x="298" y="160"/>
                    <a:pt x="298" y="159"/>
                  </a:cubicBezTo>
                  <a:cubicBezTo>
                    <a:pt x="299" y="159"/>
                    <a:pt x="299" y="159"/>
                    <a:pt x="300" y="159"/>
                  </a:cubicBezTo>
                  <a:cubicBezTo>
                    <a:pt x="301" y="158"/>
                    <a:pt x="303" y="157"/>
                    <a:pt x="305" y="156"/>
                  </a:cubicBezTo>
                  <a:cubicBezTo>
                    <a:pt x="307" y="155"/>
                    <a:pt x="309" y="154"/>
                    <a:pt x="311" y="154"/>
                  </a:cubicBezTo>
                  <a:cubicBezTo>
                    <a:pt x="312" y="153"/>
                    <a:pt x="312" y="153"/>
                    <a:pt x="312" y="153"/>
                  </a:cubicBezTo>
                  <a:cubicBezTo>
                    <a:pt x="317" y="152"/>
                    <a:pt x="317" y="152"/>
                    <a:pt x="317" y="152"/>
                  </a:cubicBezTo>
                  <a:cubicBezTo>
                    <a:pt x="320" y="151"/>
                    <a:pt x="320" y="151"/>
                    <a:pt x="320" y="151"/>
                  </a:cubicBezTo>
                  <a:cubicBezTo>
                    <a:pt x="329" y="149"/>
                    <a:pt x="340" y="148"/>
                    <a:pt x="351" y="147"/>
                  </a:cubicBezTo>
                  <a:cubicBezTo>
                    <a:pt x="356" y="146"/>
                    <a:pt x="362" y="146"/>
                    <a:pt x="368" y="146"/>
                  </a:cubicBezTo>
                  <a:cubicBezTo>
                    <a:pt x="372" y="146"/>
                    <a:pt x="377" y="146"/>
                    <a:pt x="381" y="146"/>
                  </a:cubicBezTo>
                  <a:cubicBezTo>
                    <a:pt x="394" y="147"/>
                    <a:pt x="403" y="149"/>
                    <a:pt x="411" y="151"/>
                  </a:cubicBezTo>
                  <a:cubicBezTo>
                    <a:pt x="415" y="152"/>
                    <a:pt x="420" y="154"/>
                    <a:pt x="425" y="157"/>
                  </a:cubicBezTo>
                  <a:cubicBezTo>
                    <a:pt x="426" y="158"/>
                    <a:pt x="426" y="158"/>
                    <a:pt x="426" y="158"/>
                  </a:cubicBezTo>
                  <a:cubicBezTo>
                    <a:pt x="428" y="157"/>
                    <a:pt x="428" y="157"/>
                    <a:pt x="428" y="157"/>
                  </a:cubicBezTo>
                  <a:cubicBezTo>
                    <a:pt x="429" y="156"/>
                    <a:pt x="432" y="153"/>
                    <a:pt x="435" y="150"/>
                  </a:cubicBezTo>
                  <a:cubicBezTo>
                    <a:pt x="438" y="146"/>
                    <a:pt x="441" y="142"/>
                    <a:pt x="446" y="135"/>
                  </a:cubicBezTo>
                  <a:cubicBezTo>
                    <a:pt x="448" y="134"/>
                    <a:pt x="449" y="133"/>
                    <a:pt x="450" y="131"/>
                  </a:cubicBezTo>
                  <a:cubicBezTo>
                    <a:pt x="453" y="127"/>
                    <a:pt x="457" y="122"/>
                    <a:pt x="461" y="116"/>
                  </a:cubicBezTo>
                  <a:cubicBezTo>
                    <a:pt x="464" y="113"/>
                    <a:pt x="467" y="109"/>
                    <a:pt x="471" y="106"/>
                  </a:cubicBezTo>
                  <a:cubicBezTo>
                    <a:pt x="473" y="104"/>
                    <a:pt x="475" y="102"/>
                    <a:pt x="477" y="101"/>
                  </a:cubicBezTo>
                  <a:cubicBezTo>
                    <a:pt x="478" y="100"/>
                    <a:pt x="480" y="99"/>
                    <a:pt x="481" y="99"/>
                  </a:cubicBezTo>
                  <a:cubicBezTo>
                    <a:pt x="481" y="98"/>
                    <a:pt x="482" y="98"/>
                    <a:pt x="483" y="98"/>
                  </a:cubicBezTo>
                  <a:cubicBezTo>
                    <a:pt x="483" y="98"/>
                    <a:pt x="483" y="98"/>
                    <a:pt x="484" y="98"/>
                  </a:cubicBezTo>
                  <a:cubicBezTo>
                    <a:pt x="484" y="98"/>
                    <a:pt x="484" y="98"/>
                    <a:pt x="484" y="98"/>
                  </a:cubicBezTo>
                  <a:cubicBezTo>
                    <a:pt x="485" y="97"/>
                    <a:pt x="485" y="97"/>
                    <a:pt x="485" y="97"/>
                  </a:cubicBezTo>
                  <a:cubicBezTo>
                    <a:pt x="489" y="96"/>
                    <a:pt x="493" y="95"/>
                    <a:pt x="498" y="94"/>
                  </a:cubicBezTo>
                  <a:cubicBezTo>
                    <a:pt x="500" y="93"/>
                    <a:pt x="500" y="93"/>
                    <a:pt x="500" y="93"/>
                  </a:cubicBezTo>
                  <a:cubicBezTo>
                    <a:pt x="515" y="89"/>
                    <a:pt x="515" y="89"/>
                    <a:pt x="515" y="89"/>
                  </a:cubicBezTo>
                  <a:cubicBezTo>
                    <a:pt x="548" y="80"/>
                    <a:pt x="548" y="80"/>
                    <a:pt x="548" y="80"/>
                  </a:cubicBezTo>
                  <a:cubicBezTo>
                    <a:pt x="554" y="78"/>
                    <a:pt x="554" y="78"/>
                    <a:pt x="554" y="78"/>
                  </a:cubicBezTo>
                  <a:cubicBezTo>
                    <a:pt x="563" y="76"/>
                    <a:pt x="573" y="73"/>
                    <a:pt x="582" y="71"/>
                  </a:cubicBezTo>
                  <a:cubicBezTo>
                    <a:pt x="593" y="68"/>
                    <a:pt x="605" y="65"/>
                    <a:pt x="616" y="63"/>
                  </a:cubicBezTo>
                  <a:cubicBezTo>
                    <a:pt x="617" y="63"/>
                    <a:pt x="617" y="63"/>
                    <a:pt x="617" y="63"/>
                  </a:cubicBezTo>
                  <a:cubicBezTo>
                    <a:pt x="619" y="62"/>
                    <a:pt x="622" y="62"/>
                    <a:pt x="625" y="62"/>
                  </a:cubicBezTo>
                  <a:cubicBezTo>
                    <a:pt x="626" y="61"/>
                    <a:pt x="626" y="61"/>
                    <a:pt x="626" y="61"/>
                  </a:cubicBezTo>
                  <a:cubicBezTo>
                    <a:pt x="629" y="62"/>
                    <a:pt x="629" y="62"/>
                    <a:pt x="629" y="62"/>
                  </a:cubicBezTo>
                  <a:cubicBezTo>
                    <a:pt x="634" y="62"/>
                    <a:pt x="634" y="62"/>
                    <a:pt x="634" y="62"/>
                  </a:cubicBezTo>
                  <a:cubicBezTo>
                    <a:pt x="640" y="62"/>
                    <a:pt x="645" y="62"/>
                    <a:pt x="650" y="62"/>
                  </a:cubicBezTo>
                  <a:cubicBezTo>
                    <a:pt x="651" y="62"/>
                    <a:pt x="651" y="62"/>
                    <a:pt x="651" y="62"/>
                  </a:cubicBezTo>
                  <a:cubicBezTo>
                    <a:pt x="661" y="62"/>
                    <a:pt x="672" y="62"/>
                    <a:pt x="682" y="60"/>
                  </a:cubicBezTo>
                  <a:cubicBezTo>
                    <a:pt x="688" y="59"/>
                    <a:pt x="692" y="57"/>
                    <a:pt x="696" y="55"/>
                  </a:cubicBezTo>
                  <a:cubicBezTo>
                    <a:pt x="700" y="53"/>
                    <a:pt x="703" y="51"/>
                    <a:pt x="707" y="49"/>
                  </a:cubicBezTo>
                  <a:cubicBezTo>
                    <a:pt x="708" y="49"/>
                    <a:pt x="708" y="49"/>
                    <a:pt x="708" y="49"/>
                  </a:cubicBezTo>
                  <a:cubicBezTo>
                    <a:pt x="710" y="47"/>
                    <a:pt x="713" y="46"/>
                    <a:pt x="716" y="44"/>
                  </a:cubicBezTo>
                  <a:cubicBezTo>
                    <a:pt x="717" y="44"/>
                    <a:pt x="720" y="42"/>
                    <a:pt x="720" y="42"/>
                  </a:cubicBezTo>
                  <a:cubicBezTo>
                    <a:pt x="723" y="40"/>
                    <a:pt x="726" y="38"/>
                    <a:pt x="729" y="37"/>
                  </a:cubicBezTo>
                  <a:cubicBezTo>
                    <a:pt x="737" y="31"/>
                    <a:pt x="737" y="31"/>
                    <a:pt x="737" y="31"/>
                  </a:cubicBezTo>
                  <a:cubicBezTo>
                    <a:pt x="744" y="27"/>
                    <a:pt x="744" y="27"/>
                    <a:pt x="744" y="27"/>
                  </a:cubicBezTo>
                  <a:cubicBezTo>
                    <a:pt x="749" y="24"/>
                    <a:pt x="752" y="22"/>
                    <a:pt x="755" y="20"/>
                  </a:cubicBezTo>
                  <a:cubicBezTo>
                    <a:pt x="756" y="19"/>
                    <a:pt x="756" y="19"/>
                    <a:pt x="756" y="19"/>
                  </a:cubicBezTo>
                  <a:cubicBezTo>
                    <a:pt x="756" y="14"/>
                    <a:pt x="756" y="14"/>
                    <a:pt x="756" y="14"/>
                  </a:cubicBezTo>
                  <a:cubicBezTo>
                    <a:pt x="756" y="14"/>
                    <a:pt x="756" y="14"/>
                    <a:pt x="756" y="14"/>
                  </a:cubicBezTo>
                  <a:cubicBezTo>
                    <a:pt x="756" y="11"/>
                    <a:pt x="756" y="11"/>
                    <a:pt x="756" y="11"/>
                  </a:cubicBezTo>
                  <a:cubicBezTo>
                    <a:pt x="756" y="8"/>
                    <a:pt x="756" y="8"/>
                    <a:pt x="756" y="8"/>
                  </a:cubicBezTo>
                  <a:cubicBezTo>
                    <a:pt x="753" y="8"/>
                    <a:pt x="753" y="8"/>
                    <a:pt x="753" y="8"/>
                  </a:cubicBezTo>
                  <a:cubicBezTo>
                    <a:pt x="742" y="9"/>
                    <a:pt x="701" y="11"/>
                    <a:pt x="655" y="11"/>
                  </a:cubicBezTo>
                  <a:cubicBezTo>
                    <a:pt x="604" y="11"/>
                    <a:pt x="566" y="8"/>
                    <a:pt x="541" y="2"/>
                  </a:cubicBezTo>
                  <a:cubicBezTo>
                    <a:pt x="537" y="1"/>
                    <a:pt x="535" y="0"/>
                    <a:pt x="533" y="0"/>
                  </a:cubicBezTo>
                  <a:cubicBezTo>
                    <a:pt x="531" y="0"/>
                    <a:pt x="530" y="1"/>
                    <a:pt x="529" y="1"/>
                  </a:cubicBezTo>
                  <a:cubicBezTo>
                    <a:pt x="528" y="1"/>
                    <a:pt x="527" y="2"/>
                    <a:pt x="525" y="2"/>
                  </a:cubicBezTo>
                  <a:cubicBezTo>
                    <a:pt x="514" y="2"/>
                    <a:pt x="494" y="2"/>
                    <a:pt x="468" y="4"/>
                  </a:cubicBezTo>
                  <a:cubicBezTo>
                    <a:pt x="464" y="5"/>
                    <a:pt x="464" y="5"/>
                    <a:pt x="464" y="5"/>
                  </a:cubicBezTo>
                  <a:cubicBezTo>
                    <a:pt x="459" y="5"/>
                    <a:pt x="459" y="5"/>
                    <a:pt x="459" y="5"/>
                  </a:cubicBezTo>
                  <a:cubicBezTo>
                    <a:pt x="456" y="6"/>
                    <a:pt x="454" y="6"/>
                    <a:pt x="451" y="6"/>
                  </a:cubicBezTo>
                  <a:cubicBezTo>
                    <a:pt x="449" y="7"/>
                    <a:pt x="449" y="7"/>
                    <a:pt x="449" y="7"/>
                  </a:cubicBezTo>
                  <a:cubicBezTo>
                    <a:pt x="442" y="8"/>
                    <a:pt x="435" y="9"/>
                    <a:pt x="429" y="11"/>
                  </a:cubicBezTo>
                  <a:cubicBezTo>
                    <a:pt x="428" y="11"/>
                    <a:pt x="428" y="11"/>
                    <a:pt x="428" y="11"/>
                  </a:cubicBezTo>
                  <a:cubicBezTo>
                    <a:pt x="427" y="11"/>
                    <a:pt x="427" y="12"/>
                    <a:pt x="427" y="12"/>
                  </a:cubicBezTo>
                  <a:cubicBezTo>
                    <a:pt x="424" y="13"/>
                    <a:pt x="424" y="13"/>
                    <a:pt x="424" y="13"/>
                  </a:cubicBezTo>
                  <a:cubicBezTo>
                    <a:pt x="423" y="13"/>
                    <a:pt x="422" y="14"/>
                    <a:pt x="420" y="14"/>
                  </a:cubicBezTo>
                  <a:cubicBezTo>
                    <a:pt x="420" y="14"/>
                    <a:pt x="419" y="15"/>
                    <a:pt x="419" y="15"/>
                  </a:cubicBezTo>
                  <a:cubicBezTo>
                    <a:pt x="408" y="20"/>
                    <a:pt x="408" y="20"/>
                    <a:pt x="408" y="20"/>
                  </a:cubicBezTo>
                  <a:cubicBezTo>
                    <a:pt x="385" y="30"/>
                    <a:pt x="385" y="30"/>
                    <a:pt x="385" y="30"/>
                  </a:cubicBezTo>
                  <a:cubicBezTo>
                    <a:pt x="370" y="37"/>
                    <a:pt x="353" y="44"/>
                    <a:pt x="335" y="52"/>
                  </a:cubicBezTo>
                  <a:cubicBezTo>
                    <a:pt x="330" y="53"/>
                    <a:pt x="326" y="55"/>
                    <a:pt x="321" y="57"/>
                  </a:cubicBezTo>
                  <a:cubicBezTo>
                    <a:pt x="317" y="58"/>
                    <a:pt x="317" y="58"/>
                    <a:pt x="317" y="58"/>
                  </a:cubicBezTo>
                  <a:cubicBezTo>
                    <a:pt x="314" y="59"/>
                    <a:pt x="314" y="59"/>
                    <a:pt x="314" y="59"/>
                  </a:cubicBezTo>
                  <a:cubicBezTo>
                    <a:pt x="313" y="59"/>
                    <a:pt x="311" y="60"/>
                    <a:pt x="310" y="60"/>
                  </a:cubicBezTo>
                  <a:cubicBezTo>
                    <a:pt x="309" y="60"/>
                    <a:pt x="308" y="61"/>
                    <a:pt x="306" y="61"/>
                  </a:cubicBezTo>
                  <a:cubicBezTo>
                    <a:pt x="297" y="64"/>
                    <a:pt x="287" y="67"/>
                    <a:pt x="277" y="70"/>
                  </a:cubicBezTo>
                  <a:cubicBezTo>
                    <a:pt x="266" y="74"/>
                    <a:pt x="257" y="78"/>
                    <a:pt x="248" y="83"/>
                  </a:cubicBezTo>
                  <a:cubicBezTo>
                    <a:pt x="247" y="83"/>
                    <a:pt x="247" y="83"/>
                    <a:pt x="247" y="83"/>
                  </a:cubicBezTo>
                  <a:cubicBezTo>
                    <a:pt x="245" y="84"/>
                    <a:pt x="243" y="85"/>
                    <a:pt x="242" y="86"/>
                  </a:cubicBezTo>
                  <a:cubicBezTo>
                    <a:pt x="241" y="87"/>
                    <a:pt x="241" y="87"/>
                    <a:pt x="241" y="87"/>
                  </a:cubicBezTo>
                  <a:cubicBezTo>
                    <a:pt x="241" y="87"/>
                    <a:pt x="240" y="87"/>
                    <a:pt x="240" y="87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7" y="89"/>
                    <a:pt x="237" y="89"/>
                    <a:pt x="237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3" y="93"/>
                    <a:pt x="233" y="93"/>
                    <a:pt x="233" y="93"/>
                  </a:cubicBezTo>
                  <a:cubicBezTo>
                    <a:pt x="230" y="96"/>
                    <a:pt x="230" y="96"/>
                    <a:pt x="230" y="96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03" y="120"/>
                    <a:pt x="186" y="135"/>
                    <a:pt x="169" y="148"/>
                  </a:cubicBezTo>
                  <a:cubicBezTo>
                    <a:pt x="164" y="152"/>
                    <a:pt x="159" y="155"/>
                    <a:pt x="155" y="158"/>
                  </a:cubicBezTo>
                  <a:cubicBezTo>
                    <a:pt x="152" y="160"/>
                    <a:pt x="149" y="162"/>
                    <a:pt x="147" y="164"/>
                  </a:cubicBezTo>
                  <a:cubicBezTo>
                    <a:pt x="143" y="166"/>
                    <a:pt x="141" y="167"/>
                    <a:pt x="138" y="169"/>
                  </a:cubicBezTo>
                  <a:cubicBezTo>
                    <a:pt x="137" y="169"/>
                    <a:pt x="137" y="169"/>
                    <a:pt x="137" y="169"/>
                  </a:cubicBezTo>
                  <a:cubicBezTo>
                    <a:pt x="137" y="169"/>
                    <a:pt x="136" y="170"/>
                    <a:pt x="136" y="170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1" y="171"/>
                    <a:pt x="131" y="172"/>
                    <a:pt x="131" y="172"/>
                  </a:cubicBezTo>
                  <a:cubicBezTo>
                    <a:pt x="131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29" y="172"/>
                  </a:cubicBezTo>
                  <a:cubicBezTo>
                    <a:pt x="127" y="173"/>
                    <a:pt x="125" y="175"/>
                    <a:pt x="122" y="177"/>
                  </a:cubicBezTo>
                  <a:cubicBezTo>
                    <a:pt x="118" y="180"/>
                    <a:pt x="113" y="183"/>
                    <a:pt x="107" y="188"/>
                  </a:cubicBezTo>
                  <a:cubicBezTo>
                    <a:pt x="98" y="196"/>
                    <a:pt x="89" y="205"/>
                    <a:pt x="81" y="214"/>
                  </a:cubicBezTo>
                  <a:cubicBezTo>
                    <a:pt x="76" y="220"/>
                    <a:pt x="73" y="224"/>
                    <a:pt x="70" y="229"/>
                  </a:cubicBezTo>
                  <a:cubicBezTo>
                    <a:pt x="68" y="232"/>
                    <a:pt x="66" y="234"/>
                    <a:pt x="65" y="237"/>
                  </a:cubicBezTo>
                  <a:cubicBezTo>
                    <a:pt x="65" y="237"/>
                    <a:pt x="64" y="238"/>
                    <a:pt x="64" y="239"/>
                  </a:cubicBezTo>
                  <a:cubicBezTo>
                    <a:pt x="64" y="239"/>
                    <a:pt x="63" y="240"/>
                    <a:pt x="63" y="241"/>
                  </a:cubicBezTo>
                  <a:cubicBezTo>
                    <a:pt x="63" y="241"/>
                    <a:pt x="63" y="241"/>
                    <a:pt x="63" y="241"/>
                  </a:cubicBezTo>
                  <a:cubicBezTo>
                    <a:pt x="63" y="242"/>
                    <a:pt x="62" y="242"/>
                    <a:pt x="62" y="243"/>
                  </a:cubicBezTo>
                  <a:cubicBezTo>
                    <a:pt x="62" y="244"/>
                    <a:pt x="62" y="244"/>
                    <a:pt x="62" y="244"/>
                  </a:cubicBezTo>
                  <a:cubicBezTo>
                    <a:pt x="62" y="244"/>
                    <a:pt x="62" y="244"/>
                    <a:pt x="62" y="244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61" y="249"/>
                    <a:pt x="60" y="253"/>
                    <a:pt x="59" y="256"/>
                  </a:cubicBezTo>
                  <a:cubicBezTo>
                    <a:pt x="56" y="265"/>
                    <a:pt x="54" y="274"/>
                    <a:pt x="51" y="284"/>
                  </a:cubicBezTo>
                  <a:cubicBezTo>
                    <a:pt x="49" y="291"/>
                    <a:pt x="47" y="297"/>
                    <a:pt x="44" y="303"/>
                  </a:cubicBezTo>
                  <a:cubicBezTo>
                    <a:pt x="43" y="304"/>
                    <a:pt x="43" y="305"/>
                    <a:pt x="42" y="307"/>
                  </a:cubicBezTo>
                  <a:cubicBezTo>
                    <a:pt x="41" y="308"/>
                    <a:pt x="41" y="308"/>
                    <a:pt x="41" y="308"/>
                  </a:cubicBezTo>
                  <a:cubicBezTo>
                    <a:pt x="41" y="309"/>
                    <a:pt x="41" y="309"/>
                    <a:pt x="41" y="309"/>
                  </a:cubicBezTo>
                  <a:cubicBezTo>
                    <a:pt x="40" y="310"/>
                    <a:pt x="39" y="311"/>
                    <a:pt x="38" y="312"/>
                  </a:cubicBezTo>
                  <a:cubicBezTo>
                    <a:pt x="36" y="315"/>
                    <a:pt x="35" y="318"/>
                    <a:pt x="33" y="321"/>
                  </a:cubicBezTo>
                  <a:cubicBezTo>
                    <a:pt x="25" y="333"/>
                    <a:pt x="19" y="345"/>
                    <a:pt x="14" y="356"/>
                  </a:cubicBezTo>
                  <a:cubicBezTo>
                    <a:pt x="7" y="371"/>
                    <a:pt x="3" y="383"/>
                    <a:pt x="1" y="394"/>
                  </a:cubicBezTo>
                  <a:cubicBezTo>
                    <a:pt x="0" y="401"/>
                    <a:pt x="0" y="408"/>
                    <a:pt x="1" y="414"/>
                  </a:cubicBezTo>
                  <a:cubicBezTo>
                    <a:pt x="1" y="415"/>
                    <a:pt x="2" y="415"/>
                    <a:pt x="2" y="416"/>
                  </a:cubicBezTo>
                  <a:cubicBezTo>
                    <a:pt x="2" y="416"/>
                    <a:pt x="2" y="416"/>
                    <a:pt x="2" y="417"/>
                  </a:cubicBezTo>
                  <a:cubicBezTo>
                    <a:pt x="2" y="417"/>
                    <a:pt x="2" y="418"/>
                    <a:pt x="3" y="419"/>
                  </a:cubicBezTo>
                  <a:cubicBezTo>
                    <a:pt x="3" y="421"/>
                    <a:pt x="3" y="421"/>
                    <a:pt x="3" y="421"/>
                  </a:cubicBezTo>
                  <a:cubicBezTo>
                    <a:pt x="5" y="424"/>
                    <a:pt x="5" y="424"/>
                    <a:pt x="5" y="424"/>
                  </a:cubicBezTo>
                  <a:cubicBezTo>
                    <a:pt x="8" y="430"/>
                    <a:pt x="8" y="430"/>
                    <a:pt x="8" y="430"/>
                  </a:cubicBezTo>
                  <a:cubicBezTo>
                    <a:pt x="9" y="431"/>
                    <a:pt x="9" y="431"/>
                    <a:pt x="9" y="432"/>
                  </a:cubicBezTo>
                  <a:cubicBezTo>
                    <a:pt x="9" y="432"/>
                    <a:pt x="10" y="432"/>
                    <a:pt x="10" y="432"/>
                  </a:cubicBezTo>
                  <a:cubicBezTo>
                    <a:pt x="13" y="436"/>
                    <a:pt x="13" y="436"/>
                    <a:pt x="13" y="436"/>
                  </a:cubicBezTo>
                  <a:cubicBezTo>
                    <a:pt x="16" y="440"/>
                    <a:pt x="16" y="440"/>
                    <a:pt x="16" y="440"/>
                  </a:cubicBezTo>
                  <a:cubicBezTo>
                    <a:pt x="17" y="441"/>
                    <a:pt x="18" y="442"/>
                    <a:pt x="19" y="443"/>
                  </a:cubicBezTo>
                  <a:cubicBezTo>
                    <a:pt x="19" y="444"/>
                    <a:pt x="19" y="444"/>
                    <a:pt x="19" y="444"/>
                  </a:cubicBezTo>
                  <a:cubicBezTo>
                    <a:pt x="20" y="444"/>
                    <a:pt x="20" y="445"/>
                    <a:pt x="20" y="445"/>
                  </a:cubicBezTo>
                  <a:cubicBezTo>
                    <a:pt x="25" y="450"/>
                    <a:pt x="25" y="450"/>
                    <a:pt x="25" y="450"/>
                  </a:cubicBezTo>
                  <a:cubicBezTo>
                    <a:pt x="25" y="443"/>
                    <a:pt x="25" y="443"/>
                    <a:pt x="25" y="443"/>
                  </a:cubicBezTo>
                  <a:cubicBezTo>
                    <a:pt x="25" y="441"/>
                    <a:pt x="25" y="440"/>
                    <a:pt x="26" y="438"/>
                  </a:cubicBezTo>
                  <a:cubicBezTo>
                    <a:pt x="26" y="434"/>
                    <a:pt x="28" y="430"/>
                    <a:pt x="29" y="426"/>
                  </a:cubicBezTo>
                  <a:cubicBezTo>
                    <a:pt x="32" y="418"/>
                    <a:pt x="38" y="409"/>
                    <a:pt x="44" y="3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Freeform 5">
            <a:extLst>
              <a:ext uri="{FF2B5EF4-FFF2-40B4-BE49-F238E27FC236}">
                <a16:creationId xmlns:a16="http://schemas.microsoft.com/office/drawing/2014/main" id="{0C2FD139-616C-4353-8903-26B49EF3DD59}"/>
              </a:ext>
            </a:extLst>
          </p:cNvPr>
          <p:cNvSpPr>
            <a:spLocks/>
          </p:cNvSpPr>
          <p:nvPr/>
        </p:nvSpPr>
        <p:spPr bwMode="auto">
          <a:xfrm>
            <a:off x="4656368" y="1072313"/>
            <a:ext cx="3883025" cy="2200275"/>
          </a:xfrm>
          <a:custGeom>
            <a:avLst/>
            <a:gdLst>
              <a:gd name="T0" fmla="*/ 41 w 1026"/>
              <a:gd name="T1" fmla="*/ 481 h 581"/>
              <a:gd name="T2" fmla="*/ 46 w 1026"/>
              <a:gd name="T3" fmla="*/ 292 h 581"/>
              <a:gd name="T4" fmla="*/ 35 w 1026"/>
              <a:gd name="T5" fmla="*/ 76 h 581"/>
              <a:gd name="T6" fmla="*/ 112 w 1026"/>
              <a:gd name="T7" fmla="*/ 133 h 581"/>
              <a:gd name="T8" fmla="*/ 149 w 1026"/>
              <a:gd name="T9" fmla="*/ 50 h 581"/>
              <a:gd name="T10" fmla="*/ 262 w 1026"/>
              <a:gd name="T11" fmla="*/ 3 h 581"/>
              <a:gd name="T12" fmla="*/ 271 w 1026"/>
              <a:gd name="T13" fmla="*/ 86 h 581"/>
              <a:gd name="T14" fmla="*/ 257 w 1026"/>
              <a:gd name="T15" fmla="*/ 132 h 581"/>
              <a:gd name="T16" fmla="*/ 235 w 1026"/>
              <a:gd name="T17" fmla="*/ 129 h 581"/>
              <a:gd name="T18" fmla="*/ 225 w 1026"/>
              <a:gd name="T19" fmla="*/ 113 h 581"/>
              <a:gd name="T20" fmla="*/ 204 w 1026"/>
              <a:gd name="T21" fmla="*/ 103 h 581"/>
              <a:gd name="T22" fmla="*/ 190 w 1026"/>
              <a:gd name="T23" fmla="*/ 103 h 581"/>
              <a:gd name="T24" fmla="*/ 209 w 1026"/>
              <a:gd name="T25" fmla="*/ 117 h 581"/>
              <a:gd name="T26" fmla="*/ 215 w 1026"/>
              <a:gd name="T27" fmla="*/ 129 h 581"/>
              <a:gd name="T28" fmla="*/ 212 w 1026"/>
              <a:gd name="T29" fmla="*/ 139 h 581"/>
              <a:gd name="T30" fmla="*/ 132 w 1026"/>
              <a:gd name="T31" fmla="*/ 191 h 581"/>
              <a:gd name="T32" fmla="*/ 124 w 1026"/>
              <a:gd name="T33" fmla="*/ 208 h 581"/>
              <a:gd name="T34" fmla="*/ 138 w 1026"/>
              <a:gd name="T35" fmla="*/ 296 h 581"/>
              <a:gd name="T36" fmla="*/ 65 w 1026"/>
              <a:gd name="T37" fmla="*/ 388 h 581"/>
              <a:gd name="T38" fmla="*/ 69 w 1026"/>
              <a:gd name="T39" fmla="*/ 404 h 581"/>
              <a:gd name="T40" fmla="*/ 94 w 1026"/>
              <a:gd name="T41" fmla="*/ 404 h 581"/>
              <a:gd name="T42" fmla="*/ 157 w 1026"/>
              <a:gd name="T43" fmla="*/ 453 h 581"/>
              <a:gd name="T44" fmla="*/ 133 w 1026"/>
              <a:gd name="T45" fmla="*/ 416 h 581"/>
              <a:gd name="T46" fmla="*/ 152 w 1026"/>
              <a:gd name="T47" fmla="*/ 309 h 581"/>
              <a:gd name="T48" fmla="*/ 138 w 1026"/>
              <a:gd name="T49" fmla="*/ 210 h 581"/>
              <a:gd name="T50" fmla="*/ 141 w 1026"/>
              <a:gd name="T51" fmla="*/ 201 h 581"/>
              <a:gd name="T52" fmla="*/ 221 w 1026"/>
              <a:gd name="T53" fmla="*/ 143 h 581"/>
              <a:gd name="T54" fmla="*/ 232 w 1026"/>
              <a:gd name="T55" fmla="*/ 143 h 581"/>
              <a:gd name="T56" fmla="*/ 259 w 1026"/>
              <a:gd name="T57" fmla="*/ 133 h 581"/>
              <a:gd name="T58" fmla="*/ 273 w 1026"/>
              <a:gd name="T59" fmla="*/ 93 h 581"/>
              <a:gd name="T60" fmla="*/ 380 w 1026"/>
              <a:gd name="T61" fmla="*/ 4 h 581"/>
              <a:gd name="T62" fmla="*/ 513 w 1026"/>
              <a:gd name="T63" fmla="*/ 15 h 581"/>
              <a:gd name="T64" fmla="*/ 539 w 1026"/>
              <a:gd name="T65" fmla="*/ 30 h 581"/>
              <a:gd name="T66" fmla="*/ 818 w 1026"/>
              <a:gd name="T67" fmla="*/ 107 h 581"/>
              <a:gd name="T68" fmla="*/ 870 w 1026"/>
              <a:gd name="T69" fmla="*/ 162 h 581"/>
              <a:gd name="T70" fmla="*/ 961 w 1026"/>
              <a:gd name="T71" fmla="*/ 217 h 581"/>
              <a:gd name="T72" fmla="*/ 1025 w 1026"/>
              <a:gd name="T73" fmla="*/ 344 h 581"/>
              <a:gd name="T74" fmla="*/ 1014 w 1026"/>
              <a:gd name="T75" fmla="*/ 352 h 581"/>
              <a:gd name="T76" fmla="*/ 967 w 1026"/>
              <a:gd name="T77" fmla="*/ 345 h 581"/>
              <a:gd name="T78" fmla="*/ 856 w 1026"/>
              <a:gd name="T79" fmla="*/ 344 h 581"/>
              <a:gd name="T80" fmla="*/ 830 w 1026"/>
              <a:gd name="T81" fmla="*/ 347 h 581"/>
              <a:gd name="T82" fmla="*/ 825 w 1026"/>
              <a:gd name="T83" fmla="*/ 294 h 581"/>
              <a:gd name="T84" fmla="*/ 856 w 1026"/>
              <a:gd name="T85" fmla="*/ 256 h 581"/>
              <a:gd name="T86" fmla="*/ 861 w 1026"/>
              <a:gd name="T87" fmla="*/ 229 h 581"/>
              <a:gd name="T88" fmla="*/ 834 w 1026"/>
              <a:gd name="T89" fmla="*/ 270 h 581"/>
              <a:gd name="T90" fmla="*/ 790 w 1026"/>
              <a:gd name="T91" fmla="*/ 309 h 581"/>
              <a:gd name="T92" fmla="*/ 793 w 1026"/>
              <a:gd name="T93" fmla="*/ 316 h 581"/>
              <a:gd name="T94" fmla="*/ 805 w 1026"/>
              <a:gd name="T95" fmla="*/ 357 h 581"/>
              <a:gd name="T96" fmla="*/ 686 w 1026"/>
              <a:gd name="T97" fmla="*/ 364 h 581"/>
              <a:gd name="T98" fmla="*/ 677 w 1026"/>
              <a:gd name="T99" fmla="*/ 314 h 581"/>
              <a:gd name="T100" fmla="*/ 683 w 1026"/>
              <a:gd name="T101" fmla="*/ 232 h 581"/>
              <a:gd name="T102" fmla="*/ 669 w 1026"/>
              <a:gd name="T103" fmla="*/ 346 h 581"/>
              <a:gd name="T104" fmla="*/ 698 w 1026"/>
              <a:gd name="T105" fmla="*/ 424 h 581"/>
              <a:gd name="T106" fmla="*/ 460 w 1026"/>
              <a:gd name="T107" fmla="*/ 428 h 581"/>
              <a:gd name="T108" fmla="*/ 457 w 1026"/>
              <a:gd name="T109" fmla="*/ 356 h 581"/>
              <a:gd name="T110" fmla="*/ 463 w 1026"/>
              <a:gd name="T111" fmla="*/ 283 h 581"/>
              <a:gd name="T112" fmla="*/ 450 w 1026"/>
              <a:gd name="T113" fmla="*/ 387 h 581"/>
              <a:gd name="T114" fmla="*/ 400 w 1026"/>
              <a:gd name="T115" fmla="*/ 431 h 581"/>
              <a:gd name="T116" fmla="*/ 305 w 1026"/>
              <a:gd name="T117" fmla="*/ 379 h 581"/>
              <a:gd name="T118" fmla="*/ 183 w 1026"/>
              <a:gd name="T119" fmla="*/ 502 h 581"/>
              <a:gd name="T120" fmla="*/ 103 w 1026"/>
              <a:gd name="T121" fmla="*/ 567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6" h="581">
                <a:moveTo>
                  <a:pt x="84" y="579"/>
                </a:moveTo>
                <a:cubicBezTo>
                  <a:pt x="82" y="578"/>
                  <a:pt x="81" y="576"/>
                  <a:pt x="80" y="574"/>
                </a:cubicBezTo>
                <a:cubicBezTo>
                  <a:pt x="77" y="572"/>
                  <a:pt x="73" y="567"/>
                  <a:pt x="69" y="560"/>
                </a:cubicBezTo>
                <a:cubicBezTo>
                  <a:pt x="65" y="553"/>
                  <a:pt x="62" y="546"/>
                  <a:pt x="58" y="539"/>
                </a:cubicBezTo>
                <a:cubicBezTo>
                  <a:pt x="56" y="534"/>
                  <a:pt x="54" y="530"/>
                  <a:pt x="53" y="526"/>
                </a:cubicBezTo>
                <a:cubicBezTo>
                  <a:pt x="51" y="522"/>
                  <a:pt x="49" y="517"/>
                  <a:pt x="48" y="513"/>
                </a:cubicBezTo>
                <a:cubicBezTo>
                  <a:pt x="47" y="510"/>
                  <a:pt x="47" y="508"/>
                  <a:pt x="46" y="506"/>
                </a:cubicBezTo>
                <a:cubicBezTo>
                  <a:pt x="46" y="505"/>
                  <a:pt x="46" y="505"/>
                  <a:pt x="46" y="505"/>
                </a:cubicBezTo>
                <a:cubicBezTo>
                  <a:pt x="46" y="505"/>
                  <a:pt x="46" y="505"/>
                  <a:pt x="46" y="505"/>
                </a:cubicBezTo>
                <a:cubicBezTo>
                  <a:pt x="46" y="502"/>
                  <a:pt x="46" y="502"/>
                  <a:pt x="46" y="502"/>
                </a:cubicBezTo>
                <a:cubicBezTo>
                  <a:pt x="45" y="498"/>
                  <a:pt x="45" y="498"/>
                  <a:pt x="45" y="498"/>
                </a:cubicBezTo>
                <a:cubicBezTo>
                  <a:pt x="45" y="492"/>
                  <a:pt x="43" y="486"/>
                  <a:pt x="41" y="481"/>
                </a:cubicBezTo>
                <a:cubicBezTo>
                  <a:pt x="38" y="471"/>
                  <a:pt x="35" y="461"/>
                  <a:pt x="31" y="452"/>
                </a:cubicBezTo>
                <a:cubicBezTo>
                  <a:pt x="28" y="445"/>
                  <a:pt x="28" y="445"/>
                  <a:pt x="28" y="445"/>
                </a:cubicBezTo>
                <a:cubicBezTo>
                  <a:pt x="26" y="441"/>
                  <a:pt x="25" y="436"/>
                  <a:pt x="23" y="432"/>
                </a:cubicBezTo>
                <a:cubicBezTo>
                  <a:pt x="21" y="425"/>
                  <a:pt x="19" y="420"/>
                  <a:pt x="17" y="415"/>
                </a:cubicBezTo>
                <a:cubicBezTo>
                  <a:pt x="17" y="413"/>
                  <a:pt x="16" y="410"/>
                  <a:pt x="16" y="407"/>
                </a:cubicBezTo>
                <a:cubicBezTo>
                  <a:pt x="16" y="404"/>
                  <a:pt x="15" y="401"/>
                  <a:pt x="16" y="398"/>
                </a:cubicBezTo>
                <a:cubicBezTo>
                  <a:pt x="16" y="393"/>
                  <a:pt x="16" y="387"/>
                  <a:pt x="17" y="381"/>
                </a:cubicBezTo>
                <a:cubicBezTo>
                  <a:pt x="18" y="375"/>
                  <a:pt x="19" y="369"/>
                  <a:pt x="20" y="363"/>
                </a:cubicBezTo>
                <a:cubicBezTo>
                  <a:pt x="21" y="358"/>
                  <a:pt x="22" y="352"/>
                  <a:pt x="24" y="347"/>
                </a:cubicBezTo>
                <a:cubicBezTo>
                  <a:pt x="28" y="331"/>
                  <a:pt x="28" y="331"/>
                  <a:pt x="28" y="331"/>
                </a:cubicBezTo>
                <a:cubicBezTo>
                  <a:pt x="29" y="325"/>
                  <a:pt x="30" y="320"/>
                  <a:pt x="31" y="315"/>
                </a:cubicBezTo>
                <a:cubicBezTo>
                  <a:pt x="32" y="307"/>
                  <a:pt x="37" y="299"/>
                  <a:pt x="46" y="292"/>
                </a:cubicBezTo>
                <a:cubicBezTo>
                  <a:pt x="49" y="289"/>
                  <a:pt x="53" y="287"/>
                  <a:pt x="57" y="284"/>
                </a:cubicBezTo>
                <a:cubicBezTo>
                  <a:pt x="58" y="283"/>
                  <a:pt x="59" y="283"/>
                  <a:pt x="60" y="282"/>
                </a:cubicBezTo>
                <a:cubicBezTo>
                  <a:pt x="61" y="282"/>
                  <a:pt x="61" y="282"/>
                  <a:pt x="61" y="282"/>
                </a:cubicBezTo>
                <a:cubicBezTo>
                  <a:pt x="80" y="273"/>
                  <a:pt x="80" y="273"/>
                  <a:pt x="80" y="273"/>
                </a:cubicBezTo>
                <a:cubicBezTo>
                  <a:pt x="80" y="273"/>
                  <a:pt x="80" y="273"/>
                  <a:pt x="80" y="273"/>
                </a:cubicBezTo>
                <a:cubicBezTo>
                  <a:pt x="82" y="273"/>
                  <a:pt x="83" y="272"/>
                  <a:pt x="84" y="272"/>
                </a:cubicBezTo>
                <a:cubicBezTo>
                  <a:pt x="87" y="271"/>
                  <a:pt x="90" y="270"/>
                  <a:pt x="92" y="269"/>
                </a:cubicBezTo>
                <a:cubicBezTo>
                  <a:pt x="76" y="267"/>
                  <a:pt x="48" y="258"/>
                  <a:pt x="33" y="253"/>
                </a:cubicBezTo>
                <a:cubicBezTo>
                  <a:pt x="13" y="245"/>
                  <a:pt x="2" y="228"/>
                  <a:pt x="0" y="201"/>
                </a:cubicBezTo>
                <a:cubicBezTo>
                  <a:pt x="0" y="189"/>
                  <a:pt x="8" y="169"/>
                  <a:pt x="18" y="149"/>
                </a:cubicBezTo>
                <a:cubicBezTo>
                  <a:pt x="29" y="123"/>
                  <a:pt x="42" y="94"/>
                  <a:pt x="36" y="79"/>
                </a:cubicBezTo>
                <a:cubicBezTo>
                  <a:pt x="35" y="76"/>
                  <a:pt x="35" y="76"/>
                  <a:pt x="35" y="76"/>
                </a:cubicBezTo>
                <a:cubicBezTo>
                  <a:pt x="38" y="75"/>
                  <a:pt x="38" y="75"/>
                  <a:pt x="38" y="75"/>
                </a:cubicBezTo>
                <a:cubicBezTo>
                  <a:pt x="52" y="72"/>
                  <a:pt x="64" y="70"/>
                  <a:pt x="74" y="68"/>
                </a:cubicBezTo>
                <a:cubicBezTo>
                  <a:pt x="85" y="67"/>
                  <a:pt x="95" y="66"/>
                  <a:pt x="102" y="66"/>
                </a:cubicBezTo>
                <a:cubicBezTo>
                  <a:pt x="103" y="66"/>
                  <a:pt x="104" y="66"/>
                  <a:pt x="105" y="66"/>
                </a:cubicBezTo>
                <a:cubicBezTo>
                  <a:pt x="109" y="66"/>
                  <a:pt x="113" y="66"/>
                  <a:pt x="116" y="67"/>
                </a:cubicBezTo>
                <a:cubicBezTo>
                  <a:pt x="118" y="67"/>
                  <a:pt x="120" y="68"/>
                  <a:pt x="122" y="69"/>
                </a:cubicBezTo>
                <a:cubicBezTo>
                  <a:pt x="124" y="70"/>
                  <a:pt x="124" y="70"/>
                  <a:pt x="124" y="70"/>
                </a:cubicBezTo>
                <a:cubicBezTo>
                  <a:pt x="123" y="72"/>
                  <a:pt x="123" y="72"/>
                  <a:pt x="123" y="72"/>
                </a:cubicBezTo>
                <a:cubicBezTo>
                  <a:pt x="120" y="80"/>
                  <a:pt x="117" y="88"/>
                  <a:pt x="116" y="96"/>
                </a:cubicBezTo>
                <a:cubicBezTo>
                  <a:pt x="115" y="100"/>
                  <a:pt x="114" y="103"/>
                  <a:pt x="114" y="107"/>
                </a:cubicBezTo>
                <a:cubicBezTo>
                  <a:pt x="113" y="111"/>
                  <a:pt x="113" y="114"/>
                  <a:pt x="113" y="117"/>
                </a:cubicBezTo>
                <a:cubicBezTo>
                  <a:pt x="112" y="122"/>
                  <a:pt x="112" y="128"/>
                  <a:pt x="112" y="133"/>
                </a:cubicBezTo>
                <a:cubicBezTo>
                  <a:pt x="113" y="138"/>
                  <a:pt x="113" y="142"/>
                  <a:pt x="113" y="144"/>
                </a:cubicBezTo>
                <a:cubicBezTo>
                  <a:pt x="113" y="144"/>
                  <a:pt x="113" y="144"/>
                  <a:pt x="113" y="145"/>
                </a:cubicBezTo>
                <a:cubicBezTo>
                  <a:pt x="114" y="145"/>
                  <a:pt x="114" y="145"/>
                  <a:pt x="114" y="145"/>
                </a:cubicBezTo>
                <a:cubicBezTo>
                  <a:pt x="114" y="145"/>
                  <a:pt x="114" y="142"/>
                  <a:pt x="114" y="141"/>
                </a:cubicBezTo>
                <a:cubicBezTo>
                  <a:pt x="114" y="139"/>
                  <a:pt x="114" y="136"/>
                  <a:pt x="115" y="133"/>
                </a:cubicBezTo>
                <a:cubicBezTo>
                  <a:pt x="115" y="128"/>
                  <a:pt x="116" y="123"/>
                  <a:pt x="117" y="118"/>
                </a:cubicBezTo>
                <a:cubicBezTo>
                  <a:pt x="118" y="112"/>
                  <a:pt x="119" y="105"/>
                  <a:pt x="121" y="98"/>
                </a:cubicBezTo>
                <a:cubicBezTo>
                  <a:pt x="123" y="89"/>
                  <a:pt x="126" y="82"/>
                  <a:pt x="129" y="75"/>
                </a:cubicBezTo>
                <a:cubicBezTo>
                  <a:pt x="133" y="67"/>
                  <a:pt x="138" y="60"/>
                  <a:pt x="144" y="54"/>
                </a:cubicBezTo>
                <a:cubicBezTo>
                  <a:pt x="145" y="53"/>
                  <a:pt x="146" y="53"/>
                  <a:pt x="147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8" y="51"/>
                  <a:pt x="149" y="51"/>
                  <a:pt x="149" y="50"/>
                </a:cubicBezTo>
                <a:cubicBezTo>
                  <a:pt x="151" y="49"/>
                  <a:pt x="151" y="49"/>
                  <a:pt x="151" y="49"/>
                </a:cubicBezTo>
                <a:cubicBezTo>
                  <a:pt x="155" y="46"/>
                  <a:pt x="155" y="46"/>
                  <a:pt x="155" y="46"/>
                </a:cubicBezTo>
                <a:cubicBezTo>
                  <a:pt x="157" y="45"/>
                  <a:pt x="159" y="44"/>
                  <a:pt x="160" y="43"/>
                </a:cubicBezTo>
                <a:cubicBezTo>
                  <a:pt x="162" y="42"/>
                  <a:pt x="162" y="42"/>
                  <a:pt x="162" y="42"/>
                </a:cubicBezTo>
                <a:cubicBezTo>
                  <a:pt x="164" y="41"/>
                  <a:pt x="166" y="40"/>
                  <a:pt x="168" y="39"/>
                </a:cubicBezTo>
                <a:cubicBezTo>
                  <a:pt x="178" y="33"/>
                  <a:pt x="186" y="28"/>
                  <a:pt x="194" y="24"/>
                </a:cubicBezTo>
                <a:cubicBezTo>
                  <a:pt x="204" y="20"/>
                  <a:pt x="213" y="16"/>
                  <a:pt x="222" y="12"/>
                </a:cubicBezTo>
                <a:cubicBezTo>
                  <a:pt x="233" y="8"/>
                  <a:pt x="241" y="6"/>
                  <a:pt x="249" y="4"/>
                </a:cubicBezTo>
                <a:cubicBezTo>
                  <a:pt x="254" y="3"/>
                  <a:pt x="254" y="3"/>
                  <a:pt x="254" y="3"/>
                </a:cubicBezTo>
                <a:cubicBezTo>
                  <a:pt x="255" y="3"/>
                  <a:pt x="255" y="3"/>
                  <a:pt x="256" y="3"/>
                </a:cubicBezTo>
                <a:cubicBezTo>
                  <a:pt x="259" y="3"/>
                  <a:pt x="259" y="3"/>
                  <a:pt x="259" y="3"/>
                </a:cubicBezTo>
                <a:cubicBezTo>
                  <a:pt x="260" y="3"/>
                  <a:pt x="261" y="3"/>
                  <a:pt x="262" y="3"/>
                </a:cubicBezTo>
                <a:cubicBezTo>
                  <a:pt x="262" y="3"/>
                  <a:pt x="276" y="3"/>
                  <a:pt x="276" y="3"/>
                </a:cubicBezTo>
                <a:cubicBezTo>
                  <a:pt x="279" y="3"/>
                  <a:pt x="282" y="3"/>
                  <a:pt x="284" y="3"/>
                </a:cubicBezTo>
                <a:cubicBezTo>
                  <a:pt x="290" y="3"/>
                  <a:pt x="296" y="3"/>
                  <a:pt x="301" y="3"/>
                </a:cubicBezTo>
                <a:cubicBezTo>
                  <a:pt x="308" y="3"/>
                  <a:pt x="315" y="4"/>
                  <a:pt x="321" y="5"/>
                </a:cubicBezTo>
                <a:cubicBezTo>
                  <a:pt x="327" y="6"/>
                  <a:pt x="332" y="7"/>
                  <a:pt x="336" y="9"/>
                </a:cubicBezTo>
                <a:cubicBezTo>
                  <a:pt x="339" y="10"/>
                  <a:pt x="341" y="11"/>
                  <a:pt x="343" y="12"/>
                </a:cubicBezTo>
                <a:cubicBezTo>
                  <a:pt x="346" y="14"/>
                  <a:pt x="346" y="14"/>
                  <a:pt x="346" y="14"/>
                </a:cubicBezTo>
                <a:cubicBezTo>
                  <a:pt x="343" y="17"/>
                  <a:pt x="343" y="17"/>
                  <a:pt x="343" y="17"/>
                </a:cubicBezTo>
                <a:cubicBezTo>
                  <a:pt x="338" y="20"/>
                  <a:pt x="333" y="24"/>
                  <a:pt x="328" y="28"/>
                </a:cubicBezTo>
                <a:cubicBezTo>
                  <a:pt x="320" y="34"/>
                  <a:pt x="312" y="40"/>
                  <a:pt x="303" y="49"/>
                </a:cubicBezTo>
                <a:cubicBezTo>
                  <a:pt x="294" y="57"/>
                  <a:pt x="287" y="65"/>
                  <a:pt x="281" y="72"/>
                </a:cubicBezTo>
                <a:cubicBezTo>
                  <a:pt x="277" y="77"/>
                  <a:pt x="274" y="81"/>
                  <a:pt x="271" y="86"/>
                </a:cubicBezTo>
                <a:cubicBezTo>
                  <a:pt x="271" y="87"/>
                  <a:pt x="270" y="88"/>
                  <a:pt x="270" y="89"/>
                </a:cubicBezTo>
                <a:cubicBezTo>
                  <a:pt x="268" y="91"/>
                  <a:pt x="268" y="91"/>
                  <a:pt x="268" y="91"/>
                </a:cubicBezTo>
                <a:cubicBezTo>
                  <a:pt x="266" y="95"/>
                  <a:pt x="266" y="95"/>
                  <a:pt x="266" y="95"/>
                </a:cubicBezTo>
                <a:cubicBezTo>
                  <a:pt x="266" y="95"/>
                  <a:pt x="266" y="96"/>
                  <a:pt x="266" y="96"/>
                </a:cubicBezTo>
                <a:cubicBezTo>
                  <a:pt x="265" y="99"/>
                  <a:pt x="265" y="99"/>
                  <a:pt x="265" y="99"/>
                </a:cubicBezTo>
                <a:cubicBezTo>
                  <a:pt x="265" y="99"/>
                  <a:pt x="265" y="100"/>
                  <a:pt x="264" y="100"/>
                </a:cubicBezTo>
                <a:cubicBezTo>
                  <a:pt x="264" y="100"/>
                  <a:pt x="264" y="100"/>
                  <a:pt x="264" y="101"/>
                </a:cubicBezTo>
                <a:cubicBezTo>
                  <a:pt x="264" y="103"/>
                  <a:pt x="264" y="103"/>
                  <a:pt x="264" y="103"/>
                </a:cubicBezTo>
                <a:cubicBezTo>
                  <a:pt x="264" y="103"/>
                  <a:pt x="264" y="103"/>
                  <a:pt x="264" y="103"/>
                </a:cubicBezTo>
                <a:cubicBezTo>
                  <a:pt x="262" y="108"/>
                  <a:pt x="262" y="108"/>
                  <a:pt x="262" y="108"/>
                </a:cubicBezTo>
                <a:cubicBezTo>
                  <a:pt x="260" y="117"/>
                  <a:pt x="260" y="117"/>
                  <a:pt x="260" y="117"/>
                </a:cubicBezTo>
                <a:cubicBezTo>
                  <a:pt x="259" y="122"/>
                  <a:pt x="258" y="127"/>
                  <a:pt x="257" y="132"/>
                </a:cubicBezTo>
                <a:cubicBezTo>
                  <a:pt x="255" y="138"/>
                  <a:pt x="255" y="143"/>
                  <a:pt x="255" y="148"/>
                </a:cubicBezTo>
                <a:cubicBezTo>
                  <a:pt x="255" y="150"/>
                  <a:pt x="255" y="151"/>
                  <a:pt x="255" y="153"/>
                </a:cubicBezTo>
                <a:cubicBezTo>
                  <a:pt x="255" y="162"/>
                  <a:pt x="255" y="162"/>
                  <a:pt x="255" y="162"/>
                </a:cubicBezTo>
                <a:cubicBezTo>
                  <a:pt x="250" y="153"/>
                  <a:pt x="250" y="153"/>
                  <a:pt x="250" y="153"/>
                </a:cubicBezTo>
                <a:cubicBezTo>
                  <a:pt x="248" y="151"/>
                  <a:pt x="245" y="147"/>
                  <a:pt x="242" y="144"/>
                </a:cubicBezTo>
                <a:cubicBezTo>
                  <a:pt x="241" y="143"/>
                  <a:pt x="239" y="142"/>
                  <a:pt x="238" y="141"/>
                </a:cubicBezTo>
                <a:cubicBezTo>
                  <a:pt x="237" y="140"/>
                  <a:pt x="237" y="140"/>
                  <a:pt x="237" y="140"/>
                </a:cubicBezTo>
                <a:cubicBezTo>
                  <a:pt x="236" y="137"/>
                  <a:pt x="236" y="137"/>
                  <a:pt x="236" y="137"/>
                </a:cubicBezTo>
                <a:cubicBezTo>
                  <a:pt x="236" y="135"/>
                  <a:pt x="236" y="135"/>
                  <a:pt x="236" y="135"/>
                </a:cubicBezTo>
                <a:cubicBezTo>
                  <a:pt x="236" y="135"/>
                  <a:pt x="236" y="134"/>
                  <a:pt x="236" y="133"/>
                </a:cubicBezTo>
                <a:cubicBezTo>
                  <a:pt x="235" y="130"/>
                  <a:pt x="235" y="130"/>
                  <a:pt x="235" y="130"/>
                </a:cubicBezTo>
                <a:cubicBezTo>
                  <a:pt x="235" y="130"/>
                  <a:pt x="235" y="129"/>
                  <a:pt x="235" y="129"/>
                </a:cubicBezTo>
                <a:cubicBezTo>
                  <a:pt x="235" y="128"/>
                  <a:pt x="234" y="128"/>
                  <a:pt x="234" y="128"/>
                </a:cubicBezTo>
                <a:cubicBezTo>
                  <a:pt x="234" y="127"/>
                  <a:pt x="234" y="127"/>
                  <a:pt x="234" y="127"/>
                </a:cubicBezTo>
                <a:cubicBezTo>
                  <a:pt x="234" y="126"/>
                  <a:pt x="233" y="125"/>
                  <a:pt x="233" y="125"/>
                </a:cubicBezTo>
                <a:cubicBezTo>
                  <a:pt x="233" y="124"/>
                  <a:pt x="232" y="123"/>
                  <a:pt x="232" y="122"/>
                </a:cubicBezTo>
                <a:cubicBezTo>
                  <a:pt x="231" y="121"/>
                  <a:pt x="231" y="121"/>
                  <a:pt x="231" y="121"/>
                </a:cubicBezTo>
                <a:cubicBezTo>
                  <a:pt x="231" y="120"/>
                  <a:pt x="231" y="120"/>
                  <a:pt x="231" y="120"/>
                </a:cubicBezTo>
                <a:cubicBezTo>
                  <a:pt x="230" y="119"/>
                  <a:pt x="230" y="119"/>
                  <a:pt x="230" y="119"/>
                </a:cubicBezTo>
                <a:cubicBezTo>
                  <a:pt x="229" y="117"/>
                  <a:pt x="229" y="117"/>
                  <a:pt x="229" y="117"/>
                </a:cubicBezTo>
                <a:cubicBezTo>
                  <a:pt x="228" y="117"/>
                  <a:pt x="228" y="117"/>
                  <a:pt x="228" y="116"/>
                </a:cubicBezTo>
                <a:cubicBezTo>
                  <a:pt x="227" y="116"/>
                  <a:pt x="227" y="116"/>
                  <a:pt x="227" y="116"/>
                </a:cubicBezTo>
                <a:cubicBezTo>
                  <a:pt x="226" y="114"/>
                  <a:pt x="226" y="114"/>
                  <a:pt x="226" y="114"/>
                </a:cubicBezTo>
                <a:cubicBezTo>
                  <a:pt x="226" y="114"/>
                  <a:pt x="225" y="114"/>
                  <a:pt x="225" y="113"/>
                </a:cubicBezTo>
                <a:cubicBezTo>
                  <a:pt x="224" y="113"/>
                  <a:pt x="223" y="112"/>
                  <a:pt x="222" y="111"/>
                </a:cubicBezTo>
                <a:cubicBezTo>
                  <a:pt x="219" y="109"/>
                  <a:pt x="219" y="109"/>
                  <a:pt x="219" y="109"/>
                </a:cubicBezTo>
                <a:cubicBezTo>
                  <a:pt x="218" y="109"/>
                  <a:pt x="218" y="108"/>
                  <a:pt x="217" y="108"/>
                </a:cubicBezTo>
                <a:cubicBezTo>
                  <a:pt x="217" y="108"/>
                  <a:pt x="216" y="108"/>
                  <a:pt x="216" y="107"/>
                </a:cubicBezTo>
                <a:cubicBezTo>
                  <a:pt x="215" y="107"/>
                  <a:pt x="215" y="107"/>
                  <a:pt x="215" y="107"/>
                </a:cubicBezTo>
                <a:cubicBezTo>
                  <a:pt x="215" y="107"/>
                  <a:pt x="215" y="107"/>
                  <a:pt x="214" y="107"/>
                </a:cubicBezTo>
                <a:cubicBezTo>
                  <a:pt x="213" y="106"/>
                  <a:pt x="213" y="106"/>
                  <a:pt x="213" y="106"/>
                </a:cubicBezTo>
                <a:cubicBezTo>
                  <a:pt x="213" y="106"/>
                  <a:pt x="212" y="106"/>
                  <a:pt x="212" y="106"/>
                </a:cubicBezTo>
                <a:cubicBezTo>
                  <a:pt x="211" y="105"/>
                  <a:pt x="210" y="105"/>
                  <a:pt x="210" y="105"/>
                </a:cubicBezTo>
                <a:cubicBezTo>
                  <a:pt x="207" y="104"/>
                  <a:pt x="207" y="104"/>
                  <a:pt x="207" y="104"/>
                </a:cubicBezTo>
                <a:cubicBezTo>
                  <a:pt x="206" y="104"/>
                  <a:pt x="206" y="104"/>
                  <a:pt x="205" y="103"/>
                </a:cubicBezTo>
                <a:cubicBezTo>
                  <a:pt x="205" y="103"/>
                  <a:pt x="204" y="103"/>
                  <a:pt x="204" y="103"/>
                </a:cubicBezTo>
                <a:cubicBezTo>
                  <a:pt x="202" y="103"/>
                  <a:pt x="201" y="102"/>
                  <a:pt x="200" y="102"/>
                </a:cubicBezTo>
                <a:cubicBezTo>
                  <a:pt x="198" y="102"/>
                  <a:pt x="198" y="102"/>
                  <a:pt x="198" y="102"/>
                </a:cubicBezTo>
                <a:cubicBezTo>
                  <a:pt x="197" y="102"/>
                  <a:pt x="196" y="102"/>
                  <a:pt x="195" y="101"/>
                </a:cubicBezTo>
                <a:cubicBezTo>
                  <a:pt x="195" y="101"/>
                  <a:pt x="194" y="101"/>
                  <a:pt x="193" y="101"/>
                </a:cubicBezTo>
                <a:cubicBezTo>
                  <a:pt x="193" y="101"/>
                  <a:pt x="192" y="101"/>
                  <a:pt x="191" y="101"/>
                </a:cubicBezTo>
                <a:cubicBezTo>
                  <a:pt x="189" y="101"/>
                  <a:pt x="189" y="101"/>
                  <a:pt x="189" y="101"/>
                </a:cubicBezTo>
                <a:cubicBezTo>
                  <a:pt x="189" y="100"/>
                  <a:pt x="188" y="100"/>
                  <a:pt x="187" y="100"/>
                </a:cubicBezTo>
                <a:cubicBezTo>
                  <a:pt x="186" y="100"/>
                  <a:pt x="186" y="100"/>
                  <a:pt x="186" y="100"/>
                </a:cubicBezTo>
                <a:cubicBezTo>
                  <a:pt x="185" y="101"/>
                  <a:pt x="185" y="101"/>
                  <a:pt x="185" y="101"/>
                </a:cubicBezTo>
                <a:cubicBezTo>
                  <a:pt x="187" y="102"/>
                  <a:pt x="187" y="102"/>
                  <a:pt x="187" y="102"/>
                </a:cubicBezTo>
                <a:cubicBezTo>
                  <a:pt x="187" y="102"/>
                  <a:pt x="188" y="102"/>
                  <a:pt x="189" y="103"/>
                </a:cubicBezTo>
                <a:cubicBezTo>
                  <a:pt x="190" y="103"/>
                  <a:pt x="190" y="103"/>
                  <a:pt x="190" y="103"/>
                </a:cubicBezTo>
                <a:cubicBezTo>
                  <a:pt x="191" y="104"/>
                  <a:pt x="191" y="104"/>
                  <a:pt x="192" y="105"/>
                </a:cubicBezTo>
                <a:cubicBezTo>
                  <a:pt x="193" y="105"/>
                  <a:pt x="193" y="105"/>
                  <a:pt x="194" y="106"/>
                </a:cubicBezTo>
                <a:cubicBezTo>
                  <a:pt x="195" y="106"/>
                  <a:pt x="196" y="107"/>
                  <a:pt x="196" y="107"/>
                </a:cubicBezTo>
                <a:cubicBezTo>
                  <a:pt x="198" y="108"/>
                  <a:pt x="198" y="108"/>
                  <a:pt x="198" y="108"/>
                </a:cubicBezTo>
                <a:cubicBezTo>
                  <a:pt x="199" y="109"/>
                  <a:pt x="200" y="109"/>
                  <a:pt x="201" y="110"/>
                </a:cubicBezTo>
                <a:cubicBezTo>
                  <a:pt x="201" y="110"/>
                  <a:pt x="201" y="111"/>
                  <a:pt x="202" y="111"/>
                </a:cubicBezTo>
                <a:cubicBezTo>
                  <a:pt x="202" y="111"/>
                  <a:pt x="203" y="111"/>
                  <a:pt x="203" y="112"/>
                </a:cubicBezTo>
                <a:cubicBezTo>
                  <a:pt x="205" y="114"/>
                  <a:pt x="205" y="114"/>
                  <a:pt x="205" y="114"/>
                </a:cubicBezTo>
                <a:cubicBezTo>
                  <a:pt x="206" y="114"/>
                  <a:pt x="206" y="114"/>
                  <a:pt x="207" y="115"/>
                </a:cubicBezTo>
                <a:cubicBezTo>
                  <a:pt x="207" y="115"/>
                  <a:pt x="207" y="115"/>
                  <a:pt x="207" y="115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08" y="117"/>
                  <a:pt x="209" y="117"/>
                  <a:pt x="209" y="117"/>
                </a:cubicBezTo>
                <a:cubicBezTo>
                  <a:pt x="209" y="117"/>
                  <a:pt x="209" y="117"/>
                  <a:pt x="209" y="117"/>
                </a:cubicBezTo>
                <a:cubicBezTo>
                  <a:pt x="209" y="118"/>
                  <a:pt x="209" y="118"/>
                  <a:pt x="210" y="118"/>
                </a:cubicBezTo>
                <a:cubicBezTo>
                  <a:pt x="210" y="119"/>
                  <a:pt x="210" y="119"/>
                  <a:pt x="211" y="120"/>
                </a:cubicBezTo>
                <a:cubicBezTo>
                  <a:pt x="212" y="121"/>
                  <a:pt x="212" y="121"/>
                  <a:pt x="212" y="121"/>
                </a:cubicBezTo>
                <a:cubicBezTo>
                  <a:pt x="213" y="123"/>
                  <a:pt x="213" y="123"/>
                  <a:pt x="213" y="123"/>
                </a:cubicBezTo>
                <a:cubicBezTo>
                  <a:pt x="213" y="124"/>
                  <a:pt x="214" y="124"/>
                  <a:pt x="214" y="125"/>
                </a:cubicBezTo>
                <a:cubicBezTo>
                  <a:pt x="214" y="126"/>
                  <a:pt x="214" y="126"/>
                  <a:pt x="214" y="126"/>
                </a:cubicBezTo>
                <a:cubicBezTo>
                  <a:pt x="214" y="126"/>
                  <a:pt x="214" y="126"/>
                  <a:pt x="214" y="127"/>
                </a:cubicBezTo>
                <a:cubicBezTo>
                  <a:pt x="214" y="127"/>
                  <a:pt x="214" y="127"/>
                  <a:pt x="214" y="127"/>
                </a:cubicBezTo>
                <a:cubicBezTo>
                  <a:pt x="214" y="128"/>
                  <a:pt x="214" y="128"/>
                  <a:pt x="214" y="128"/>
                </a:cubicBezTo>
                <a:cubicBezTo>
                  <a:pt x="215" y="128"/>
                  <a:pt x="215" y="128"/>
                  <a:pt x="215" y="128"/>
                </a:cubicBezTo>
                <a:cubicBezTo>
                  <a:pt x="215" y="129"/>
                  <a:pt x="215" y="129"/>
                  <a:pt x="215" y="129"/>
                </a:cubicBezTo>
                <a:cubicBezTo>
                  <a:pt x="215" y="130"/>
                  <a:pt x="215" y="130"/>
                  <a:pt x="215" y="130"/>
                </a:cubicBezTo>
                <a:cubicBezTo>
                  <a:pt x="215" y="130"/>
                  <a:pt x="215" y="130"/>
                  <a:pt x="215" y="131"/>
                </a:cubicBezTo>
                <a:cubicBezTo>
                  <a:pt x="215" y="131"/>
                  <a:pt x="215" y="132"/>
                  <a:pt x="215" y="132"/>
                </a:cubicBezTo>
                <a:cubicBezTo>
                  <a:pt x="214" y="132"/>
                  <a:pt x="214" y="132"/>
                  <a:pt x="214" y="132"/>
                </a:cubicBezTo>
                <a:cubicBezTo>
                  <a:pt x="214" y="133"/>
                  <a:pt x="214" y="133"/>
                  <a:pt x="214" y="133"/>
                </a:cubicBezTo>
                <a:cubicBezTo>
                  <a:pt x="214" y="133"/>
                  <a:pt x="214" y="133"/>
                  <a:pt x="214" y="133"/>
                </a:cubicBezTo>
                <a:cubicBezTo>
                  <a:pt x="214" y="133"/>
                  <a:pt x="214" y="134"/>
                  <a:pt x="214" y="134"/>
                </a:cubicBezTo>
                <a:cubicBezTo>
                  <a:pt x="214" y="135"/>
                  <a:pt x="214" y="135"/>
                  <a:pt x="214" y="135"/>
                </a:cubicBezTo>
                <a:cubicBezTo>
                  <a:pt x="214" y="136"/>
                  <a:pt x="214" y="136"/>
                  <a:pt x="214" y="136"/>
                </a:cubicBezTo>
                <a:cubicBezTo>
                  <a:pt x="213" y="137"/>
                  <a:pt x="213" y="137"/>
                  <a:pt x="213" y="137"/>
                </a:cubicBezTo>
                <a:cubicBezTo>
                  <a:pt x="213" y="139"/>
                  <a:pt x="213" y="139"/>
                  <a:pt x="213" y="139"/>
                </a:cubicBezTo>
                <a:cubicBezTo>
                  <a:pt x="212" y="139"/>
                  <a:pt x="212" y="139"/>
                  <a:pt x="212" y="139"/>
                </a:cubicBezTo>
                <a:cubicBezTo>
                  <a:pt x="209" y="140"/>
                  <a:pt x="207" y="142"/>
                  <a:pt x="204" y="143"/>
                </a:cubicBezTo>
                <a:cubicBezTo>
                  <a:pt x="200" y="146"/>
                  <a:pt x="196" y="149"/>
                  <a:pt x="194" y="151"/>
                </a:cubicBezTo>
                <a:cubicBezTo>
                  <a:pt x="190" y="154"/>
                  <a:pt x="187" y="157"/>
                  <a:pt x="183" y="160"/>
                </a:cubicBezTo>
                <a:cubicBezTo>
                  <a:pt x="180" y="162"/>
                  <a:pt x="178" y="165"/>
                  <a:pt x="175" y="167"/>
                </a:cubicBezTo>
                <a:cubicBezTo>
                  <a:pt x="170" y="171"/>
                  <a:pt x="163" y="177"/>
                  <a:pt x="155" y="181"/>
                </a:cubicBezTo>
                <a:cubicBezTo>
                  <a:pt x="152" y="182"/>
                  <a:pt x="148" y="184"/>
                  <a:pt x="145" y="185"/>
                </a:cubicBezTo>
                <a:cubicBezTo>
                  <a:pt x="142" y="186"/>
                  <a:pt x="142" y="186"/>
                  <a:pt x="142" y="186"/>
                </a:cubicBezTo>
                <a:cubicBezTo>
                  <a:pt x="139" y="188"/>
                  <a:pt x="139" y="188"/>
                  <a:pt x="139" y="188"/>
                </a:cubicBezTo>
                <a:cubicBezTo>
                  <a:pt x="138" y="188"/>
                  <a:pt x="137" y="188"/>
                  <a:pt x="137" y="189"/>
                </a:cubicBezTo>
                <a:cubicBezTo>
                  <a:pt x="136" y="189"/>
                  <a:pt x="136" y="189"/>
                  <a:pt x="136" y="189"/>
                </a:cubicBezTo>
                <a:cubicBezTo>
                  <a:pt x="135" y="190"/>
                  <a:pt x="134" y="190"/>
                  <a:pt x="133" y="191"/>
                </a:cubicBezTo>
                <a:cubicBezTo>
                  <a:pt x="132" y="191"/>
                  <a:pt x="132" y="191"/>
                  <a:pt x="132" y="191"/>
                </a:cubicBezTo>
                <a:cubicBezTo>
                  <a:pt x="132" y="192"/>
                  <a:pt x="131" y="192"/>
                  <a:pt x="131" y="193"/>
                </a:cubicBezTo>
                <a:cubicBezTo>
                  <a:pt x="130" y="194"/>
                  <a:pt x="130" y="194"/>
                  <a:pt x="130" y="194"/>
                </a:cubicBezTo>
                <a:cubicBezTo>
                  <a:pt x="130" y="194"/>
                  <a:pt x="129" y="194"/>
                  <a:pt x="129" y="194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28" y="195"/>
                  <a:pt x="128" y="196"/>
                  <a:pt x="127" y="196"/>
                </a:cubicBezTo>
                <a:cubicBezTo>
                  <a:pt x="127" y="197"/>
                  <a:pt x="127" y="198"/>
                  <a:pt x="126" y="198"/>
                </a:cubicBezTo>
                <a:cubicBezTo>
                  <a:pt x="126" y="199"/>
                  <a:pt x="126" y="199"/>
                  <a:pt x="126" y="200"/>
                </a:cubicBezTo>
                <a:cubicBezTo>
                  <a:pt x="125" y="201"/>
                  <a:pt x="125" y="201"/>
                  <a:pt x="125" y="201"/>
                </a:cubicBezTo>
                <a:cubicBezTo>
                  <a:pt x="125" y="201"/>
                  <a:pt x="125" y="202"/>
                  <a:pt x="125" y="203"/>
                </a:cubicBezTo>
                <a:cubicBezTo>
                  <a:pt x="125" y="204"/>
                  <a:pt x="124" y="204"/>
                  <a:pt x="124" y="205"/>
                </a:cubicBezTo>
                <a:cubicBezTo>
                  <a:pt x="124" y="206"/>
                  <a:pt x="124" y="207"/>
                  <a:pt x="124" y="207"/>
                </a:cubicBezTo>
                <a:cubicBezTo>
                  <a:pt x="124" y="208"/>
                  <a:pt x="124" y="208"/>
                  <a:pt x="124" y="208"/>
                </a:cubicBezTo>
                <a:cubicBezTo>
                  <a:pt x="124" y="208"/>
                  <a:pt x="124" y="208"/>
                  <a:pt x="124" y="208"/>
                </a:cubicBezTo>
                <a:cubicBezTo>
                  <a:pt x="124" y="209"/>
                  <a:pt x="124" y="209"/>
                  <a:pt x="124" y="209"/>
                </a:cubicBezTo>
                <a:cubicBezTo>
                  <a:pt x="124" y="211"/>
                  <a:pt x="124" y="211"/>
                  <a:pt x="124" y="211"/>
                </a:cubicBezTo>
                <a:cubicBezTo>
                  <a:pt x="124" y="212"/>
                  <a:pt x="124" y="212"/>
                  <a:pt x="124" y="212"/>
                </a:cubicBezTo>
                <a:cubicBezTo>
                  <a:pt x="125" y="213"/>
                  <a:pt x="125" y="214"/>
                  <a:pt x="125" y="215"/>
                </a:cubicBezTo>
                <a:cubicBezTo>
                  <a:pt x="125" y="217"/>
                  <a:pt x="126" y="219"/>
                  <a:pt x="127" y="222"/>
                </a:cubicBezTo>
                <a:cubicBezTo>
                  <a:pt x="128" y="225"/>
                  <a:pt x="129" y="228"/>
                  <a:pt x="129" y="231"/>
                </a:cubicBezTo>
                <a:cubicBezTo>
                  <a:pt x="130" y="234"/>
                  <a:pt x="130" y="234"/>
                  <a:pt x="130" y="234"/>
                </a:cubicBezTo>
                <a:cubicBezTo>
                  <a:pt x="132" y="238"/>
                  <a:pt x="133" y="242"/>
                  <a:pt x="134" y="245"/>
                </a:cubicBezTo>
                <a:cubicBezTo>
                  <a:pt x="136" y="254"/>
                  <a:pt x="138" y="261"/>
                  <a:pt x="138" y="268"/>
                </a:cubicBezTo>
                <a:cubicBezTo>
                  <a:pt x="139" y="276"/>
                  <a:pt x="139" y="284"/>
                  <a:pt x="138" y="291"/>
                </a:cubicBezTo>
                <a:cubicBezTo>
                  <a:pt x="138" y="293"/>
                  <a:pt x="138" y="294"/>
                  <a:pt x="138" y="296"/>
                </a:cubicBezTo>
                <a:cubicBezTo>
                  <a:pt x="138" y="297"/>
                  <a:pt x="138" y="297"/>
                  <a:pt x="138" y="297"/>
                </a:cubicBezTo>
                <a:cubicBezTo>
                  <a:pt x="138" y="297"/>
                  <a:pt x="138" y="298"/>
                  <a:pt x="138" y="298"/>
                </a:cubicBezTo>
                <a:cubicBezTo>
                  <a:pt x="138" y="299"/>
                  <a:pt x="137" y="299"/>
                  <a:pt x="137" y="300"/>
                </a:cubicBezTo>
                <a:cubicBezTo>
                  <a:pt x="136" y="306"/>
                  <a:pt x="136" y="306"/>
                  <a:pt x="136" y="306"/>
                </a:cubicBezTo>
                <a:cubicBezTo>
                  <a:pt x="135" y="311"/>
                  <a:pt x="135" y="311"/>
                  <a:pt x="135" y="311"/>
                </a:cubicBezTo>
                <a:cubicBezTo>
                  <a:pt x="135" y="312"/>
                  <a:pt x="135" y="313"/>
                  <a:pt x="134" y="313"/>
                </a:cubicBezTo>
                <a:cubicBezTo>
                  <a:pt x="134" y="313"/>
                  <a:pt x="134" y="314"/>
                  <a:pt x="134" y="314"/>
                </a:cubicBezTo>
                <a:cubicBezTo>
                  <a:pt x="132" y="321"/>
                  <a:pt x="129" y="328"/>
                  <a:pt x="125" y="335"/>
                </a:cubicBezTo>
                <a:cubicBezTo>
                  <a:pt x="118" y="348"/>
                  <a:pt x="108" y="360"/>
                  <a:pt x="95" y="370"/>
                </a:cubicBezTo>
                <a:cubicBezTo>
                  <a:pt x="92" y="372"/>
                  <a:pt x="89" y="374"/>
                  <a:pt x="85" y="377"/>
                </a:cubicBezTo>
                <a:cubicBezTo>
                  <a:pt x="83" y="378"/>
                  <a:pt x="79" y="380"/>
                  <a:pt x="75" y="383"/>
                </a:cubicBezTo>
                <a:cubicBezTo>
                  <a:pt x="72" y="384"/>
                  <a:pt x="69" y="386"/>
                  <a:pt x="65" y="388"/>
                </a:cubicBezTo>
                <a:cubicBezTo>
                  <a:pt x="63" y="389"/>
                  <a:pt x="61" y="389"/>
                  <a:pt x="60" y="390"/>
                </a:cubicBezTo>
                <a:cubicBezTo>
                  <a:pt x="59" y="390"/>
                  <a:pt x="58" y="391"/>
                  <a:pt x="57" y="391"/>
                </a:cubicBezTo>
                <a:cubicBezTo>
                  <a:pt x="57" y="391"/>
                  <a:pt x="57" y="391"/>
                  <a:pt x="57" y="391"/>
                </a:cubicBezTo>
                <a:cubicBezTo>
                  <a:pt x="54" y="392"/>
                  <a:pt x="54" y="392"/>
                  <a:pt x="54" y="392"/>
                </a:cubicBezTo>
                <a:cubicBezTo>
                  <a:pt x="54" y="392"/>
                  <a:pt x="54" y="392"/>
                  <a:pt x="54" y="392"/>
                </a:cubicBezTo>
                <a:cubicBezTo>
                  <a:pt x="49" y="394"/>
                  <a:pt x="47" y="398"/>
                  <a:pt x="48" y="402"/>
                </a:cubicBezTo>
                <a:cubicBezTo>
                  <a:pt x="49" y="406"/>
                  <a:pt x="53" y="408"/>
                  <a:pt x="56" y="408"/>
                </a:cubicBezTo>
                <a:cubicBezTo>
                  <a:pt x="57" y="408"/>
                  <a:pt x="58" y="408"/>
                  <a:pt x="59" y="408"/>
                </a:cubicBezTo>
                <a:cubicBezTo>
                  <a:pt x="61" y="407"/>
                  <a:pt x="61" y="407"/>
                  <a:pt x="61" y="407"/>
                </a:cubicBezTo>
                <a:cubicBezTo>
                  <a:pt x="62" y="407"/>
                  <a:pt x="62" y="407"/>
                  <a:pt x="62" y="407"/>
                </a:cubicBezTo>
                <a:cubicBezTo>
                  <a:pt x="63" y="406"/>
                  <a:pt x="64" y="406"/>
                  <a:pt x="65" y="405"/>
                </a:cubicBezTo>
                <a:cubicBezTo>
                  <a:pt x="67" y="405"/>
                  <a:pt x="68" y="405"/>
                  <a:pt x="69" y="404"/>
                </a:cubicBezTo>
                <a:cubicBezTo>
                  <a:pt x="70" y="404"/>
                  <a:pt x="70" y="404"/>
                  <a:pt x="70" y="404"/>
                </a:cubicBezTo>
                <a:cubicBezTo>
                  <a:pt x="73" y="403"/>
                  <a:pt x="73" y="403"/>
                  <a:pt x="73" y="403"/>
                </a:cubicBezTo>
                <a:cubicBezTo>
                  <a:pt x="76" y="403"/>
                  <a:pt x="76" y="403"/>
                  <a:pt x="76" y="403"/>
                </a:cubicBezTo>
                <a:cubicBezTo>
                  <a:pt x="80" y="402"/>
                  <a:pt x="80" y="402"/>
                  <a:pt x="80" y="402"/>
                </a:cubicBezTo>
                <a:cubicBezTo>
                  <a:pt x="83" y="402"/>
                  <a:pt x="83" y="402"/>
                  <a:pt x="83" y="402"/>
                </a:cubicBezTo>
                <a:cubicBezTo>
                  <a:pt x="84" y="402"/>
                  <a:pt x="84" y="402"/>
                  <a:pt x="84" y="402"/>
                </a:cubicBezTo>
                <a:cubicBezTo>
                  <a:pt x="84" y="402"/>
                  <a:pt x="84" y="402"/>
                  <a:pt x="85" y="402"/>
                </a:cubicBezTo>
                <a:cubicBezTo>
                  <a:pt x="86" y="402"/>
                  <a:pt x="86" y="402"/>
                  <a:pt x="87" y="403"/>
                </a:cubicBezTo>
                <a:cubicBezTo>
                  <a:pt x="88" y="403"/>
                  <a:pt x="88" y="403"/>
                  <a:pt x="88" y="403"/>
                </a:cubicBezTo>
                <a:cubicBezTo>
                  <a:pt x="89" y="403"/>
                  <a:pt x="90" y="403"/>
                  <a:pt x="91" y="403"/>
                </a:cubicBezTo>
                <a:cubicBezTo>
                  <a:pt x="91" y="403"/>
                  <a:pt x="92" y="403"/>
                  <a:pt x="92" y="403"/>
                </a:cubicBezTo>
                <a:cubicBezTo>
                  <a:pt x="93" y="403"/>
                  <a:pt x="94" y="403"/>
                  <a:pt x="94" y="404"/>
                </a:cubicBezTo>
                <a:cubicBezTo>
                  <a:pt x="97" y="404"/>
                  <a:pt x="99" y="405"/>
                  <a:pt x="102" y="406"/>
                </a:cubicBezTo>
                <a:cubicBezTo>
                  <a:pt x="106" y="407"/>
                  <a:pt x="111" y="409"/>
                  <a:pt x="116" y="412"/>
                </a:cubicBezTo>
                <a:cubicBezTo>
                  <a:pt x="120" y="414"/>
                  <a:pt x="124" y="417"/>
                  <a:pt x="129" y="420"/>
                </a:cubicBezTo>
                <a:cubicBezTo>
                  <a:pt x="130" y="422"/>
                  <a:pt x="133" y="423"/>
                  <a:pt x="135" y="425"/>
                </a:cubicBezTo>
                <a:cubicBezTo>
                  <a:pt x="136" y="427"/>
                  <a:pt x="138" y="429"/>
                  <a:pt x="140" y="431"/>
                </a:cubicBezTo>
                <a:cubicBezTo>
                  <a:pt x="143" y="434"/>
                  <a:pt x="143" y="434"/>
                  <a:pt x="143" y="434"/>
                </a:cubicBezTo>
                <a:cubicBezTo>
                  <a:pt x="145" y="437"/>
                  <a:pt x="145" y="437"/>
                  <a:pt x="145" y="437"/>
                </a:cubicBezTo>
                <a:cubicBezTo>
                  <a:pt x="148" y="440"/>
                  <a:pt x="148" y="440"/>
                  <a:pt x="148" y="440"/>
                </a:cubicBezTo>
                <a:cubicBezTo>
                  <a:pt x="150" y="443"/>
                  <a:pt x="150" y="443"/>
                  <a:pt x="150" y="443"/>
                </a:cubicBezTo>
                <a:cubicBezTo>
                  <a:pt x="153" y="446"/>
                  <a:pt x="153" y="446"/>
                  <a:pt x="153" y="446"/>
                </a:cubicBezTo>
                <a:cubicBezTo>
                  <a:pt x="155" y="449"/>
                  <a:pt x="155" y="449"/>
                  <a:pt x="155" y="449"/>
                </a:cubicBezTo>
                <a:cubicBezTo>
                  <a:pt x="157" y="453"/>
                  <a:pt x="157" y="453"/>
                  <a:pt x="157" y="453"/>
                </a:cubicBezTo>
                <a:cubicBezTo>
                  <a:pt x="158" y="454"/>
                  <a:pt x="158" y="454"/>
                  <a:pt x="158" y="454"/>
                </a:cubicBezTo>
                <a:cubicBezTo>
                  <a:pt x="158" y="454"/>
                  <a:pt x="158" y="454"/>
                  <a:pt x="158" y="454"/>
                </a:cubicBezTo>
                <a:cubicBezTo>
                  <a:pt x="157" y="453"/>
                  <a:pt x="157" y="453"/>
                  <a:pt x="157" y="453"/>
                </a:cubicBezTo>
                <a:cubicBezTo>
                  <a:pt x="156" y="449"/>
                  <a:pt x="156" y="449"/>
                  <a:pt x="156" y="449"/>
                </a:cubicBezTo>
                <a:cubicBezTo>
                  <a:pt x="154" y="445"/>
                  <a:pt x="154" y="445"/>
                  <a:pt x="154" y="445"/>
                </a:cubicBezTo>
                <a:cubicBezTo>
                  <a:pt x="152" y="442"/>
                  <a:pt x="152" y="442"/>
                  <a:pt x="152" y="442"/>
                </a:cubicBezTo>
                <a:cubicBezTo>
                  <a:pt x="150" y="438"/>
                  <a:pt x="150" y="438"/>
                  <a:pt x="150" y="438"/>
                </a:cubicBezTo>
                <a:cubicBezTo>
                  <a:pt x="148" y="435"/>
                  <a:pt x="148" y="435"/>
                  <a:pt x="148" y="435"/>
                </a:cubicBezTo>
                <a:cubicBezTo>
                  <a:pt x="146" y="431"/>
                  <a:pt x="146" y="431"/>
                  <a:pt x="146" y="431"/>
                </a:cubicBezTo>
                <a:cubicBezTo>
                  <a:pt x="143" y="428"/>
                  <a:pt x="143" y="428"/>
                  <a:pt x="143" y="428"/>
                </a:cubicBezTo>
                <a:cubicBezTo>
                  <a:pt x="142" y="426"/>
                  <a:pt x="140" y="424"/>
                  <a:pt x="138" y="422"/>
                </a:cubicBezTo>
                <a:cubicBezTo>
                  <a:pt x="136" y="419"/>
                  <a:pt x="134" y="417"/>
                  <a:pt x="133" y="416"/>
                </a:cubicBezTo>
                <a:cubicBezTo>
                  <a:pt x="129" y="412"/>
                  <a:pt x="124" y="408"/>
                  <a:pt x="120" y="405"/>
                </a:cubicBezTo>
                <a:cubicBezTo>
                  <a:pt x="115" y="401"/>
                  <a:pt x="110" y="398"/>
                  <a:pt x="105" y="396"/>
                </a:cubicBezTo>
                <a:cubicBezTo>
                  <a:pt x="103" y="395"/>
                  <a:pt x="101" y="394"/>
                  <a:pt x="99" y="393"/>
                </a:cubicBezTo>
                <a:cubicBezTo>
                  <a:pt x="94" y="391"/>
                  <a:pt x="94" y="391"/>
                  <a:pt x="94" y="391"/>
                </a:cubicBezTo>
                <a:cubicBezTo>
                  <a:pt x="98" y="389"/>
                  <a:pt x="98" y="389"/>
                  <a:pt x="98" y="389"/>
                </a:cubicBezTo>
                <a:cubicBezTo>
                  <a:pt x="101" y="387"/>
                  <a:pt x="103" y="385"/>
                  <a:pt x="105" y="383"/>
                </a:cubicBezTo>
                <a:cubicBezTo>
                  <a:pt x="113" y="377"/>
                  <a:pt x="119" y="372"/>
                  <a:pt x="125" y="365"/>
                </a:cubicBezTo>
                <a:cubicBezTo>
                  <a:pt x="131" y="358"/>
                  <a:pt x="136" y="351"/>
                  <a:pt x="140" y="343"/>
                </a:cubicBezTo>
                <a:cubicBezTo>
                  <a:pt x="144" y="336"/>
                  <a:pt x="148" y="327"/>
                  <a:pt x="150" y="319"/>
                </a:cubicBezTo>
                <a:cubicBezTo>
                  <a:pt x="150" y="318"/>
                  <a:pt x="150" y="318"/>
                  <a:pt x="150" y="318"/>
                </a:cubicBezTo>
                <a:cubicBezTo>
                  <a:pt x="151" y="317"/>
                  <a:pt x="151" y="316"/>
                  <a:pt x="151" y="316"/>
                </a:cubicBezTo>
                <a:cubicBezTo>
                  <a:pt x="152" y="309"/>
                  <a:pt x="152" y="309"/>
                  <a:pt x="152" y="309"/>
                </a:cubicBezTo>
                <a:cubicBezTo>
                  <a:pt x="153" y="303"/>
                  <a:pt x="153" y="303"/>
                  <a:pt x="153" y="303"/>
                </a:cubicBezTo>
                <a:cubicBezTo>
                  <a:pt x="154" y="302"/>
                  <a:pt x="154" y="301"/>
                  <a:pt x="154" y="301"/>
                </a:cubicBezTo>
                <a:cubicBezTo>
                  <a:pt x="154" y="300"/>
                  <a:pt x="154" y="299"/>
                  <a:pt x="154" y="299"/>
                </a:cubicBezTo>
                <a:cubicBezTo>
                  <a:pt x="154" y="297"/>
                  <a:pt x="154" y="295"/>
                  <a:pt x="155" y="293"/>
                </a:cubicBezTo>
                <a:cubicBezTo>
                  <a:pt x="155" y="284"/>
                  <a:pt x="155" y="275"/>
                  <a:pt x="154" y="266"/>
                </a:cubicBezTo>
                <a:cubicBezTo>
                  <a:pt x="153" y="259"/>
                  <a:pt x="151" y="250"/>
                  <a:pt x="148" y="241"/>
                </a:cubicBezTo>
                <a:cubicBezTo>
                  <a:pt x="147" y="236"/>
                  <a:pt x="145" y="231"/>
                  <a:pt x="143" y="226"/>
                </a:cubicBezTo>
                <a:cubicBezTo>
                  <a:pt x="142" y="223"/>
                  <a:pt x="141" y="220"/>
                  <a:pt x="140" y="217"/>
                </a:cubicBezTo>
                <a:cubicBezTo>
                  <a:pt x="139" y="215"/>
                  <a:pt x="139" y="214"/>
                  <a:pt x="138" y="212"/>
                </a:cubicBezTo>
                <a:cubicBezTo>
                  <a:pt x="138" y="212"/>
                  <a:pt x="138" y="211"/>
                  <a:pt x="138" y="211"/>
                </a:cubicBezTo>
                <a:cubicBezTo>
                  <a:pt x="138" y="210"/>
                  <a:pt x="138" y="210"/>
                  <a:pt x="138" y="210"/>
                </a:cubicBezTo>
                <a:cubicBezTo>
                  <a:pt x="138" y="210"/>
                  <a:pt x="138" y="210"/>
                  <a:pt x="138" y="210"/>
                </a:cubicBezTo>
                <a:cubicBezTo>
                  <a:pt x="138" y="208"/>
                  <a:pt x="138" y="208"/>
                  <a:pt x="138" y="208"/>
                </a:cubicBezTo>
                <a:cubicBezTo>
                  <a:pt x="138" y="208"/>
                  <a:pt x="138" y="208"/>
                  <a:pt x="138" y="208"/>
                </a:cubicBezTo>
                <a:cubicBezTo>
                  <a:pt x="138" y="208"/>
                  <a:pt x="138" y="208"/>
                  <a:pt x="13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38" y="206"/>
                  <a:pt x="138" y="206"/>
                  <a:pt x="138" y="206"/>
                </a:cubicBezTo>
                <a:cubicBezTo>
                  <a:pt x="138" y="206"/>
                  <a:pt x="138" y="206"/>
                  <a:pt x="138" y="206"/>
                </a:cubicBezTo>
                <a:cubicBezTo>
                  <a:pt x="138" y="206"/>
                  <a:pt x="138" y="205"/>
                  <a:pt x="138" y="205"/>
                </a:cubicBezTo>
                <a:cubicBezTo>
                  <a:pt x="138" y="205"/>
                  <a:pt x="138" y="205"/>
                  <a:pt x="138" y="204"/>
                </a:cubicBezTo>
                <a:cubicBezTo>
                  <a:pt x="138" y="204"/>
                  <a:pt x="139" y="203"/>
                  <a:pt x="140" y="202"/>
                </a:cubicBezTo>
                <a:cubicBezTo>
                  <a:pt x="140" y="202"/>
                  <a:pt x="140" y="202"/>
                  <a:pt x="140" y="202"/>
                </a:cubicBezTo>
                <a:cubicBezTo>
                  <a:pt x="140" y="202"/>
                  <a:pt x="140" y="202"/>
                  <a:pt x="140" y="202"/>
                </a:cubicBezTo>
                <a:cubicBezTo>
                  <a:pt x="141" y="202"/>
                  <a:pt x="141" y="201"/>
                  <a:pt x="141" y="201"/>
                </a:cubicBezTo>
                <a:cubicBezTo>
                  <a:pt x="141" y="201"/>
                  <a:pt x="142" y="201"/>
                  <a:pt x="142" y="201"/>
                </a:cubicBezTo>
                <a:cubicBezTo>
                  <a:pt x="142" y="201"/>
                  <a:pt x="142" y="201"/>
                  <a:pt x="142" y="201"/>
                </a:cubicBezTo>
                <a:cubicBezTo>
                  <a:pt x="142" y="200"/>
                  <a:pt x="143" y="200"/>
                  <a:pt x="143" y="200"/>
                </a:cubicBezTo>
                <a:cubicBezTo>
                  <a:pt x="143" y="200"/>
                  <a:pt x="144" y="200"/>
                  <a:pt x="144" y="199"/>
                </a:cubicBezTo>
                <a:cubicBezTo>
                  <a:pt x="150" y="197"/>
                  <a:pt x="150" y="197"/>
                  <a:pt x="150" y="197"/>
                </a:cubicBezTo>
                <a:cubicBezTo>
                  <a:pt x="154" y="196"/>
                  <a:pt x="157" y="194"/>
                  <a:pt x="162" y="191"/>
                </a:cubicBezTo>
                <a:cubicBezTo>
                  <a:pt x="168" y="187"/>
                  <a:pt x="174" y="182"/>
                  <a:pt x="182" y="175"/>
                </a:cubicBezTo>
                <a:cubicBezTo>
                  <a:pt x="185" y="172"/>
                  <a:pt x="189" y="168"/>
                  <a:pt x="192" y="165"/>
                </a:cubicBezTo>
                <a:cubicBezTo>
                  <a:pt x="194" y="162"/>
                  <a:pt x="197" y="160"/>
                  <a:pt x="199" y="157"/>
                </a:cubicBezTo>
                <a:cubicBezTo>
                  <a:pt x="205" y="152"/>
                  <a:pt x="211" y="147"/>
                  <a:pt x="218" y="144"/>
                </a:cubicBezTo>
                <a:cubicBezTo>
                  <a:pt x="219" y="143"/>
                  <a:pt x="219" y="143"/>
                  <a:pt x="220" y="143"/>
                </a:cubicBezTo>
                <a:cubicBezTo>
                  <a:pt x="220" y="143"/>
                  <a:pt x="220" y="143"/>
                  <a:pt x="221" y="143"/>
                </a:cubicBezTo>
                <a:cubicBezTo>
                  <a:pt x="221" y="143"/>
                  <a:pt x="221" y="143"/>
                  <a:pt x="221" y="143"/>
                </a:cubicBezTo>
                <a:cubicBezTo>
                  <a:pt x="221" y="143"/>
                  <a:pt x="221" y="143"/>
                  <a:pt x="221" y="143"/>
                </a:cubicBezTo>
                <a:cubicBezTo>
                  <a:pt x="222" y="142"/>
                  <a:pt x="223" y="142"/>
                  <a:pt x="223" y="142"/>
                </a:cubicBezTo>
                <a:cubicBezTo>
                  <a:pt x="224" y="142"/>
                  <a:pt x="224" y="142"/>
                  <a:pt x="224" y="142"/>
                </a:cubicBezTo>
                <a:cubicBezTo>
                  <a:pt x="224" y="142"/>
                  <a:pt x="225" y="142"/>
                  <a:pt x="226" y="142"/>
                </a:cubicBezTo>
                <a:cubicBezTo>
                  <a:pt x="226" y="142"/>
                  <a:pt x="226" y="142"/>
                  <a:pt x="226" y="142"/>
                </a:cubicBezTo>
                <a:cubicBezTo>
                  <a:pt x="227" y="142"/>
                  <a:pt x="227" y="142"/>
                  <a:pt x="227" y="142"/>
                </a:cubicBezTo>
                <a:cubicBezTo>
                  <a:pt x="229" y="142"/>
                  <a:pt x="229" y="142"/>
                  <a:pt x="229" y="142"/>
                </a:cubicBezTo>
                <a:cubicBezTo>
                  <a:pt x="230" y="142"/>
                  <a:pt x="230" y="142"/>
                  <a:pt x="230" y="142"/>
                </a:cubicBezTo>
                <a:cubicBezTo>
                  <a:pt x="230" y="142"/>
                  <a:pt x="230" y="142"/>
                  <a:pt x="230" y="142"/>
                </a:cubicBezTo>
                <a:cubicBezTo>
                  <a:pt x="231" y="142"/>
                  <a:pt x="231" y="142"/>
                  <a:pt x="231" y="142"/>
                </a:cubicBezTo>
                <a:cubicBezTo>
                  <a:pt x="231" y="142"/>
                  <a:pt x="231" y="142"/>
                  <a:pt x="232" y="143"/>
                </a:cubicBezTo>
                <a:cubicBezTo>
                  <a:pt x="232" y="143"/>
                  <a:pt x="232" y="143"/>
                  <a:pt x="232" y="143"/>
                </a:cubicBezTo>
                <a:cubicBezTo>
                  <a:pt x="232" y="143"/>
                  <a:pt x="232" y="143"/>
                  <a:pt x="232" y="143"/>
                </a:cubicBezTo>
                <a:cubicBezTo>
                  <a:pt x="233" y="143"/>
                  <a:pt x="234" y="143"/>
                  <a:pt x="234" y="143"/>
                </a:cubicBezTo>
                <a:cubicBezTo>
                  <a:pt x="236" y="144"/>
                  <a:pt x="238" y="145"/>
                  <a:pt x="239" y="146"/>
                </a:cubicBezTo>
                <a:cubicBezTo>
                  <a:pt x="242" y="148"/>
                  <a:pt x="245" y="151"/>
                  <a:pt x="248" y="155"/>
                </a:cubicBezTo>
                <a:cubicBezTo>
                  <a:pt x="250" y="157"/>
                  <a:pt x="251" y="159"/>
                  <a:pt x="253" y="161"/>
                </a:cubicBezTo>
                <a:cubicBezTo>
                  <a:pt x="254" y="162"/>
                  <a:pt x="255" y="163"/>
                  <a:pt x="256" y="164"/>
                </a:cubicBezTo>
                <a:cubicBezTo>
                  <a:pt x="256" y="164"/>
                  <a:pt x="256" y="164"/>
                  <a:pt x="256" y="164"/>
                </a:cubicBezTo>
                <a:cubicBezTo>
                  <a:pt x="256" y="165"/>
                  <a:pt x="256" y="165"/>
                  <a:pt x="256" y="165"/>
                </a:cubicBezTo>
                <a:cubicBezTo>
                  <a:pt x="256" y="164"/>
                  <a:pt x="256" y="164"/>
                  <a:pt x="256" y="164"/>
                </a:cubicBezTo>
                <a:cubicBezTo>
                  <a:pt x="256" y="159"/>
                  <a:pt x="256" y="153"/>
                  <a:pt x="256" y="148"/>
                </a:cubicBezTo>
                <a:cubicBezTo>
                  <a:pt x="257" y="143"/>
                  <a:pt x="258" y="138"/>
                  <a:pt x="259" y="133"/>
                </a:cubicBezTo>
                <a:cubicBezTo>
                  <a:pt x="260" y="128"/>
                  <a:pt x="262" y="123"/>
                  <a:pt x="263" y="119"/>
                </a:cubicBezTo>
                <a:cubicBezTo>
                  <a:pt x="264" y="117"/>
                  <a:pt x="264" y="117"/>
                  <a:pt x="264" y="117"/>
                </a:cubicBezTo>
                <a:cubicBezTo>
                  <a:pt x="266" y="110"/>
                  <a:pt x="266" y="110"/>
                  <a:pt x="266" y="110"/>
                </a:cubicBezTo>
                <a:cubicBezTo>
                  <a:pt x="267" y="106"/>
                  <a:pt x="267" y="106"/>
                  <a:pt x="267" y="106"/>
                </a:cubicBezTo>
                <a:cubicBezTo>
                  <a:pt x="268" y="104"/>
                  <a:pt x="268" y="104"/>
                  <a:pt x="268" y="104"/>
                </a:cubicBezTo>
                <a:cubicBezTo>
                  <a:pt x="269" y="102"/>
                  <a:pt x="269" y="102"/>
                  <a:pt x="269" y="102"/>
                </a:cubicBezTo>
                <a:cubicBezTo>
                  <a:pt x="269" y="102"/>
                  <a:pt x="269" y="102"/>
                  <a:pt x="269" y="101"/>
                </a:cubicBezTo>
                <a:cubicBezTo>
                  <a:pt x="269" y="101"/>
                  <a:pt x="269" y="100"/>
                  <a:pt x="269" y="100"/>
                </a:cubicBezTo>
                <a:cubicBezTo>
                  <a:pt x="270" y="98"/>
                  <a:pt x="270" y="98"/>
                  <a:pt x="270" y="98"/>
                </a:cubicBezTo>
                <a:cubicBezTo>
                  <a:pt x="270" y="98"/>
                  <a:pt x="270" y="98"/>
                  <a:pt x="270" y="98"/>
                </a:cubicBezTo>
                <a:cubicBezTo>
                  <a:pt x="270" y="97"/>
                  <a:pt x="271" y="97"/>
                  <a:pt x="271" y="97"/>
                </a:cubicBezTo>
                <a:cubicBezTo>
                  <a:pt x="273" y="93"/>
                  <a:pt x="273" y="93"/>
                  <a:pt x="273" y="93"/>
                </a:cubicBezTo>
                <a:cubicBezTo>
                  <a:pt x="274" y="91"/>
                  <a:pt x="274" y="91"/>
                  <a:pt x="274" y="91"/>
                </a:cubicBezTo>
                <a:cubicBezTo>
                  <a:pt x="274" y="90"/>
                  <a:pt x="275" y="89"/>
                  <a:pt x="276" y="88"/>
                </a:cubicBezTo>
                <a:cubicBezTo>
                  <a:pt x="278" y="84"/>
                  <a:pt x="281" y="80"/>
                  <a:pt x="285" y="76"/>
                </a:cubicBezTo>
                <a:cubicBezTo>
                  <a:pt x="292" y="68"/>
                  <a:pt x="300" y="60"/>
                  <a:pt x="308" y="53"/>
                </a:cubicBezTo>
                <a:cubicBezTo>
                  <a:pt x="315" y="46"/>
                  <a:pt x="323" y="40"/>
                  <a:pt x="332" y="33"/>
                </a:cubicBezTo>
                <a:cubicBezTo>
                  <a:pt x="341" y="26"/>
                  <a:pt x="350" y="20"/>
                  <a:pt x="358" y="15"/>
                </a:cubicBezTo>
                <a:cubicBezTo>
                  <a:pt x="364" y="12"/>
                  <a:pt x="368" y="9"/>
                  <a:pt x="372" y="7"/>
                </a:cubicBezTo>
                <a:cubicBezTo>
                  <a:pt x="375" y="6"/>
                  <a:pt x="377" y="5"/>
                  <a:pt x="379" y="5"/>
                </a:cubicBezTo>
                <a:cubicBezTo>
                  <a:pt x="379" y="4"/>
                  <a:pt x="379" y="4"/>
                  <a:pt x="379" y="4"/>
                </a:cubicBezTo>
                <a:cubicBezTo>
                  <a:pt x="379" y="4"/>
                  <a:pt x="379" y="4"/>
                  <a:pt x="379" y="4"/>
                </a:cubicBezTo>
                <a:cubicBezTo>
                  <a:pt x="379" y="4"/>
                  <a:pt x="380" y="4"/>
                  <a:pt x="380" y="4"/>
                </a:cubicBezTo>
                <a:cubicBezTo>
                  <a:pt x="380" y="4"/>
                  <a:pt x="380" y="4"/>
                  <a:pt x="380" y="4"/>
                </a:cubicBezTo>
                <a:cubicBezTo>
                  <a:pt x="383" y="4"/>
                  <a:pt x="383" y="4"/>
                  <a:pt x="383" y="4"/>
                </a:cubicBezTo>
                <a:cubicBezTo>
                  <a:pt x="386" y="3"/>
                  <a:pt x="386" y="3"/>
                  <a:pt x="386" y="3"/>
                </a:cubicBezTo>
                <a:cubicBezTo>
                  <a:pt x="396" y="2"/>
                  <a:pt x="407" y="1"/>
                  <a:pt x="418" y="1"/>
                </a:cubicBezTo>
                <a:cubicBezTo>
                  <a:pt x="426" y="0"/>
                  <a:pt x="433" y="0"/>
                  <a:pt x="440" y="0"/>
                </a:cubicBezTo>
                <a:cubicBezTo>
                  <a:pt x="444" y="0"/>
                  <a:pt x="447" y="0"/>
                  <a:pt x="450" y="0"/>
                </a:cubicBezTo>
                <a:cubicBezTo>
                  <a:pt x="456" y="0"/>
                  <a:pt x="461" y="1"/>
                  <a:pt x="466" y="1"/>
                </a:cubicBezTo>
                <a:cubicBezTo>
                  <a:pt x="472" y="2"/>
                  <a:pt x="477" y="2"/>
                  <a:pt x="482" y="3"/>
                </a:cubicBezTo>
                <a:cubicBezTo>
                  <a:pt x="488" y="4"/>
                  <a:pt x="493" y="5"/>
                  <a:pt x="497" y="7"/>
                </a:cubicBezTo>
                <a:cubicBezTo>
                  <a:pt x="502" y="8"/>
                  <a:pt x="507" y="10"/>
                  <a:pt x="511" y="13"/>
                </a:cubicBezTo>
                <a:cubicBezTo>
                  <a:pt x="511" y="13"/>
                  <a:pt x="512" y="14"/>
                  <a:pt x="512" y="14"/>
                </a:cubicBezTo>
                <a:cubicBezTo>
                  <a:pt x="513" y="14"/>
                  <a:pt x="513" y="14"/>
                  <a:pt x="513" y="15"/>
                </a:cubicBezTo>
                <a:cubicBezTo>
                  <a:pt x="513" y="15"/>
                  <a:pt x="513" y="15"/>
                  <a:pt x="513" y="15"/>
                </a:cubicBezTo>
                <a:cubicBezTo>
                  <a:pt x="514" y="15"/>
                  <a:pt x="514" y="15"/>
                  <a:pt x="514" y="15"/>
                </a:cubicBezTo>
                <a:cubicBezTo>
                  <a:pt x="514" y="15"/>
                  <a:pt x="514" y="15"/>
                  <a:pt x="514" y="16"/>
                </a:cubicBezTo>
                <a:cubicBezTo>
                  <a:pt x="514" y="16"/>
                  <a:pt x="515" y="16"/>
                  <a:pt x="515" y="16"/>
                </a:cubicBezTo>
                <a:cubicBezTo>
                  <a:pt x="516" y="17"/>
                  <a:pt x="516" y="17"/>
                  <a:pt x="516" y="17"/>
                </a:cubicBezTo>
                <a:cubicBezTo>
                  <a:pt x="518" y="19"/>
                  <a:pt x="518" y="19"/>
                  <a:pt x="518" y="19"/>
                </a:cubicBezTo>
                <a:cubicBezTo>
                  <a:pt x="518" y="19"/>
                  <a:pt x="518" y="19"/>
                  <a:pt x="518" y="19"/>
                </a:cubicBezTo>
                <a:cubicBezTo>
                  <a:pt x="519" y="20"/>
                  <a:pt x="519" y="20"/>
                  <a:pt x="519" y="20"/>
                </a:cubicBezTo>
                <a:cubicBezTo>
                  <a:pt x="521" y="22"/>
                  <a:pt x="521" y="22"/>
                  <a:pt x="521" y="22"/>
                </a:cubicBezTo>
                <a:cubicBezTo>
                  <a:pt x="521" y="22"/>
                  <a:pt x="522" y="22"/>
                  <a:pt x="522" y="23"/>
                </a:cubicBezTo>
                <a:cubicBezTo>
                  <a:pt x="523" y="23"/>
                  <a:pt x="523" y="23"/>
                  <a:pt x="523" y="23"/>
                </a:cubicBezTo>
                <a:cubicBezTo>
                  <a:pt x="525" y="25"/>
                  <a:pt x="528" y="26"/>
                  <a:pt x="531" y="27"/>
                </a:cubicBezTo>
                <a:cubicBezTo>
                  <a:pt x="534" y="28"/>
                  <a:pt x="536" y="29"/>
                  <a:pt x="539" y="30"/>
                </a:cubicBezTo>
                <a:cubicBezTo>
                  <a:pt x="548" y="32"/>
                  <a:pt x="557" y="32"/>
                  <a:pt x="563" y="32"/>
                </a:cubicBezTo>
                <a:cubicBezTo>
                  <a:pt x="566" y="32"/>
                  <a:pt x="569" y="32"/>
                  <a:pt x="572" y="32"/>
                </a:cubicBezTo>
                <a:cubicBezTo>
                  <a:pt x="576" y="32"/>
                  <a:pt x="580" y="32"/>
                  <a:pt x="584" y="32"/>
                </a:cubicBezTo>
                <a:cubicBezTo>
                  <a:pt x="590" y="31"/>
                  <a:pt x="597" y="31"/>
                  <a:pt x="604" y="31"/>
                </a:cubicBezTo>
                <a:cubicBezTo>
                  <a:pt x="613" y="31"/>
                  <a:pt x="624" y="31"/>
                  <a:pt x="635" y="35"/>
                </a:cubicBezTo>
                <a:cubicBezTo>
                  <a:pt x="642" y="37"/>
                  <a:pt x="642" y="37"/>
                  <a:pt x="642" y="37"/>
                </a:cubicBezTo>
                <a:cubicBezTo>
                  <a:pt x="650" y="40"/>
                  <a:pt x="650" y="40"/>
                  <a:pt x="650" y="40"/>
                </a:cubicBezTo>
                <a:cubicBezTo>
                  <a:pt x="665" y="46"/>
                  <a:pt x="665" y="46"/>
                  <a:pt x="665" y="46"/>
                </a:cubicBezTo>
                <a:cubicBezTo>
                  <a:pt x="710" y="62"/>
                  <a:pt x="749" y="77"/>
                  <a:pt x="785" y="92"/>
                </a:cubicBezTo>
                <a:cubicBezTo>
                  <a:pt x="795" y="97"/>
                  <a:pt x="805" y="101"/>
                  <a:pt x="814" y="105"/>
                </a:cubicBezTo>
                <a:cubicBezTo>
                  <a:pt x="816" y="106"/>
                  <a:pt x="816" y="106"/>
                  <a:pt x="816" y="106"/>
                </a:cubicBezTo>
                <a:cubicBezTo>
                  <a:pt x="818" y="107"/>
                  <a:pt x="818" y="107"/>
                  <a:pt x="818" y="107"/>
                </a:cubicBezTo>
                <a:cubicBezTo>
                  <a:pt x="820" y="108"/>
                  <a:pt x="820" y="108"/>
                  <a:pt x="820" y="108"/>
                </a:cubicBezTo>
                <a:cubicBezTo>
                  <a:pt x="821" y="109"/>
                  <a:pt x="821" y="109"/>
                  <a:pt x="821" y="109"/>
                </a:cubicBezTo>
                <a:cubicBezTo>
                  <a:pt x="822" y="109"/>
                  <a:pt x="823" y="110"/>
                  <a:pt x="824" y="111"/>
                </a:cubicBezTo>
                <a:cubicBezTo>
                  <a:pt x="825" y="111"/>
                  <a:pt x="826" y="112"/>
                  <a:pt x="827" y="112"/>
                </a:cubicBezTo>
                <a:cubicBezTo>
                  <a:pt x="827" y="112"/>
                  <a:pt x="827" y="113"/>
                  <a:pt x="827" y="113"/>
                </a:cubicBezTo>
                <a:cubicBezTo>
                  <a:pt x="831" y="116"/>
                  <a:pt x="835" y="119"/>
                  <a:pt x="839" y="124"/>
                </a:cubicBezTo>
                <a:cubicBezTo>
                  <a:pt x="841" y="127"/>
                  <a:pt x="844" y="131"/>
                  <a:pt x="847" y="136"/>
                </a:cubicBezTo>
                <a:cubicBezTo>
                  <a:pt x="848" y="138"/>
                  <a:pt x="849" y="139"/>
                  <a:pt x="850" y="141"/>
                </a:cubicBezTo>
                <a:cubicBezTo>
                  <a:pt x="852" y="144"/>
                  <a:pt x="854" y="147"/>
                  <a:pt x="856" y="150"/>
                </a:cubicBezTo>
                <a:cubicBezTo>
                  <a:pt x="858" y="153"/>
                  <a:pt x="860" y="155"/>
                  <a:pt x="861" y="157"/>
                </a:cubicBezTo>
                <a:cubicBezTo>
                  <a:pt x="864" y="159"/>
                  <a:pt x="866" y="161"/>
                  <a:pt x="869" y="162"/>
                </a:cubicBezTo>
                <a:cubicBezTo>
                  <a:pt x="870" y="162"/>
                  <a:pt x="870" y="162"/>
                  <a:pt x="870" y="162"/>
                </a:cubicBezTo>
                <a:cubicBezTo>
                  <a:pt x="871" y="163"/>
                  <a:pt x="871" y="163"/>
                  <a:pt x="871" y="163"/>
                </a:cubicBezTo>
                <a:cubicBezTo>
                  <a:pt x="872" y="163"/>
                  <a:pt x="873" y="163"/>
                  <a:pt x="874" y="163"/>
                </a:cubicBezTo>
                <a:cubicBezTo>
                  <a:pt x="874" y="163"/>
                  <a:pt x="874" y="163"/>
                  <a:pt x="874" y="163"/>
                </a:cubicBezTo>
                <a:cubicBezTo>
                  <a:pt x="875" y="163"/>
                  <a:pt x="875" y="163"/>
                  <a:pt x="876" y="163"/>
                </a:cubicBezTo>
                <a:cubicBezTo>
                  <a:pt x="882" y="164"/>
                  <a:pt x="882" y="164"/>
                  <a:pt x="882" y="164"/>
                </a:cubicBezTo>
                <a:cubicBezTo>
                  <a:pt x="883" y="164"/>
                  <a:pt x="883" y="164"/>
                  <a:pt x="884" y="164"/>
                </a:cubicBezTo>
                <a:cubicBezTo>
                  <a:pt x="886" y="164"/>
                  <a:pt x="886" y="164"/>
                  <a:pt x="886" y="164"/>
                </a:cubicBezTo>
                <a:cubicBezTo>
                  <a:pt x="905" y="167"/>
                  <a:pt x="925" y="178"/>
                  <a:pt x="939" y="193"/>
                </a:cubicBezTo>
                <a:cubicBezTo>
                  <a:pt x="942" y="196"/>
                  <a:pt x="942" y="196"/>
                  <a:pt x="942" y="196"/>
                </a:cubicBezTo>
                <a:cubicBezTo>
                  <a:pt x="945" y="199"/>
                  <a:pt x="945" y="199"/>
                  <a:pt x="945" y="199"/>
                </a:cubicBezTo>
                <a:cubicBezTo>
                  <a:pt x="946" y="201"/>
                  <a:pt x="948" y="203"/>
                  <a:pt x="950" y="205"/>
                </a:cubicBezTo>
                <a:cubicBezTo>
                  <a:pt x="961" y="217"/>
                  <a:pt x="961" y="217"/>
                  <a:pt x="961" y="217"/>
                </a:cubicBezTo>
                <a:cubicBezTo>
                  <a:pt x="970" y="226"/>
                  <a:pt x="977" y="233"/>
                  <a:pt x="983" y="241"/>
                </a:cubicBezTo>
                <a:cubicBezTo>
                  <a:pt x="989" y="247"/>
                  <a:pt x="996" y="256"/>
                  <a:pt x="1003" y="265"/>
                </a:cubicBezTo>
                <a:cubicBezTo>
                  <a:pt x="1006" y="270"/>
                  <a:pt x="1009" y="274"/>
                  <a:pt x="1011" y="278"/>
                </a:cubicBezTo>
                <a:cubicBezTo>
                  <a:pt x="1011" y="278"/>
                  <a:pt x="1011" y="278"/>
                  <a:pt x="1011" y="279"/>
                </a:cubicBezTo>
                <a:cubicBezTo>
                  <a:pt x="1011" y="279"/>
                  <a:pt x="1012" y="279"/>
                  <a:pt x="1012" y="280"/>
                </a:cubicBezTo>
                <a:cubicBezTo>
                  <a:pt x="1012" y="281"/>
                  <a:pt x="1012" y="281"/>
                  <a:pt x="1012" y="281"/>
                </a:cubicBezTo>
                <a:cubicBezTo>
                  <a:pt x="1013" y="282"/>
                  <a:pt x="1013" y="283"/>
                  <a:pt x="1013" y="285"/>
                </a:cubicBezTo>
                <a:cubicBezTo>
                  <a:pt x="1015" y="288"/>
                  <a:pt x="1015" y="288"/>
                  <a:pt x="1015" y="288"/>
                </a:cubicBezTo>
                <a:cubicBezTo>
                  <a:pt x="1016" y="294"/>
                  <a:pt x="1016" y="294"/>
                  <a:pt x="1016" y="294"/>
                </a:cubicBezTo>
                <a:cubicBezTo>
                  <a:pt x="1019" y="304"/>
                  <a:pt x="1022" y="313"/>
                  <a:pt x="1024" y="323"/>
                </a:cubicBezTo>
                <a:cubicBezTo>
                  <a:pt x="1025" y="329"/>
                  <a:pt x="1026" y="333"/>
                  <a:pt x="1026" y="337"/>
                </a:cubicBezTo>
                <a:cubicBezTo>
                  <a:pt x="1026" y="340"/>
                  <a:pt x="1025" y="342"/>
                  <a:pt x="1025" y="344"/>
                </a:cubicBezTo>
                <a:cubicBezTo>
                  <a:pt x="1024" y="346"/>
                  <a:pt x="1024" y="347"/>
                  <a:pt x="1023" y="348"/>
                </a:cubicBezTo>
                <a:cubicBezTo>
                  <a:pt x="1022" y="350"/>
                  <a:pt x="1021" y="350"/>
                  <a:pt x="1019" y="351"/>
                </a:cubicBezTo>
                <a:cubicBezTo>
                  <a:pt x="1019" y="351"/>
                  <a:pt x="1019" y="351"/>
                  <a:pt x="1019" y="351"/>
                </a:cubicBezTo>
                <a:cubicBezTo>
                  <a:pt x="1019" y="351"/>
                  <a:pt x="1019" y="351"/>
                  <a:pt x="1019" y="351"/>
                </a:cubicBezTo>
                <a:cubicBezTo>
                  <a:pt x="1018" y="351"/>
                  <a:pt x="1018" y="351"/>
                  <a:pt x="1018" y="351"/>
                </a:cubicBezTo>
                <a:cubicBezTo>
                  <a:pt x="1018" y="351"/>
                  <a:pt x="1017" y="352"/>
                  <a:pt x="1017" y="352"/>
                </a:cubicBezTo>
                <a:cubicBezTo>
                  <a:pt x="1017" y="352"/>
                  <a:pt x="1016" y="352"/>
                  <a:pt x="1016" y="352"/>
                </a:cubicBezTo>
                <a:cubicBezTo>
                  <a:pt x="1016" y="352"/>
                  <a:pt x="1016" y="352"/>
                  <a:pt x="1015" y="352"/>
                </a:cubicBezTo>
                <a:cubicBezTo>
                  <a:pt x="1015" y="352"/>
                  <a:pt x="1015" y="352"/>
                  <a:pt x="1015" y="352"/>
                </a:cubicBezTo>
                <a:cubicBezTo>
                  <a:pt x="1015" y="352"/>
                  <a:pt x="1015" y="352"/>
                  <a:pt x="1015" y="352"/>
                </a:cubicBezTo>
                <a:cubicBezTo>
                  <a:pt x="1014" y="352"/>
                  <a:pt x="1014" y="352"/>
                  <a:pt x="1014" y="352"/>
                </a:cubicBezTo>
                <a:cubicBezTo>
                  <a:pt x="1014" y="352"/>
                  <a:pt x="1014" y="352"/>
                  <a:pt x="1014" y="352"/>
                </a:cubicBezTo>
                <a:cubicBezTo>
                  <a:pt x="1013" y="352"/>
                  <a:pt x="1013" y="352"/>
                  <a:pt x="1012" y="352"/>
                </a:cubicBezTo>
                <a:cubicBezTo>
                  <a:pt x="1012" y="352"/>
                  <a:pt x="1011" y="352"/>
                  <a:pt x="1010" y="352"/>
                </a:cubicBezTo>
                <a:cubicBezTo>
                  <a:pt x="1010" y="352"/>
                  <a:pt x="1010" y="352"/>
                  <a:pt x="1009" y="352"/>
                </a:cubicBezTo>
                <a:cubicBezTo>
                  <a:pt x="1008" y="352"/>
                  <a:pt x="1008" y="351"/>
                  <a:pt x="1007" y="351"/>
                </a:cubicBezTo>
                <a:cubicBezTo>
                  <a:pt x="999" y="350"/>
                  <a:pt x="999" y="350"/>
                  <a:pt x="999" y="350"/>
                </a:cubicBezTo>
                <a:cubicBezTo>
                  <a:pt x="996" y="349"/>
                  <a:pt x="996" y="349"/>
                  <a:pt x="996" y="349"/>
                </a:cubicBezTo>
                <a:cubicBezTo>
                  <a:pt x="994" y="349"/>
                  <a:pt x="993" y="348"/>
                  <a:pt x="992" y="348"/>
                </a:cubicBezTo>
                <a:cubicBezTo>
                  <a:pt x="983" y="347"/>
                  <a:pt x="983" y="347"/>
                  <a:pt x="983" y="347"/>
                </a:cubicBezTo>
                <a:cubicBezTo>
                  <a:pt x="982" y="346"/>
                  <a:pt x="980" y="346"/>
                  <a:pt x="978" y="346"/>
                </a:cubicBezTo>
                <a:cubicBezTo>
                  <a:pt x="977" y="346"/>
                  <a:pt x="976" y="346"/>
                  <a:pt x="975" y="346"/>
                </a:cubicBezTo>
                <a:cubicBezTo>
                  <a:pt x="974" y="346"/>
                  <a:pt x="974" y="346"/>
                  <a:pt x="974" y="346"/>
                </a:cubicBezTo>
                <a:cubicBezTo>
                  <a:pt x="972" y="345"/>
                  <a:pt x="969" y="345"/>
                  <a:pt x="967" y="345"/>
                </a:cubicBezTo>
                <a:cubicBezTo>
                  <a:pt x="959" y="344"/>
                  <a:pt x="959" y="344"/>
                  <a:pt x="959" y="344"/>
                </a:cubicBezTo>
                <a:cubicBezTo>
                  <a:pt x="957" y="344"/>
                  <a:pt x="955" y="343"/>
                  <a:pt x="954" y="343"/>
                </a:cubicBezTo>
                <a:cubicBezTo>
                  <a:pt x="953" y="343"/>
                  <a:pt x="952" y="343"/>
                  <a:pt x="951" y="343"/>
                </a:cubicBezTo>
                <a:cubicBezTo>
                  <a:pt x="946" y="343"/>
                  <a:pt x="942" y="343"/>
                  <a:pt x="937" y="342"/>
                </a:cubicBezTo>
                <a:cubicBezTo>
                  <a:pt x="935" y="342"/>
                  <a:pt x="935" y="342"/>
                  <a:pt x="935" y="342"/>
                </a:cubicBezTo>
                <a:cubicBezTo>
                  <a:pt x="930" y="342"/>
                  <a:pt x="924" y="342"/>
                  <a:pt x="918" y="342"/>
                </a:cubicBezTo>
                <a:cubicBezTo>
                  <a:pt x="917" y="342"/>
                  <a:pt x="915" y="342"/>
                  <a:pt x="914" y="342"/>
                </a:cubicBezTo>
                <a:cubicBezTo>
                  <a:pt x="912" y="342"/>
                  <a:pt x="909" y="342"/>
                  <a:pt x="907" y="342"/>
                </a:cubicBezTo>
                <a:cubicBezTo>
                  <a:pt x="905" y="342"/>
                  <a:pt x="904" y="342"/>
                  <a:pt x="902" y="342"/>
                </a:cubicBezTo>
                <a:cubicBezTo>
                  <a:pt x="891" y="342"/>
                  <a:pt x="880" y="342"/>
                  <a:pt x="869" y="343"/>
                </a:cubicBezTo>
                <a:cubicBezTo>
                  <a:pt x="861" y="344"/>
                  <a:pt x="861" y="344"/>
                  <a:pt x="861" y="344"/>
                </a:cubicBezTo>
                <a:cubicBezTo>
                  <a:pt x="860" y="344"/>
                  <a:pt x="858" y="344"/>
                  <a:pt x="856" y="344"/>
                </a:cubicBezTo>
                <a:cubicBezTo>
                  <a:pt x="855" y="344"/>
                  <a:pt x="854" y="344"/>
                  <a:pt x="853" y="344"/>
                </a:cubicBezTo>
                <a:cubicBezTo>
                  <a:pt x="851" y="345"/>
                  <a:pt x="849" y="345"/>
                  <a:pt x="847" y="345"/>
                </a:cubicBezTo>
                <a:cubicBezTo>
                  <a:pt x="844" y="346"/>
                  <a:pt x="844" y="346"/>
                  <a:pt x="844" y="346"/>
                </a:cubicBezTo>
                <a:cubicBezTo>
                  <a:pt x="843" y="346"/>
                  <a:pt x="842" y="346"/>
                  <a:pt x="841" y="346"/>
                </a:cubicBezTo>
                <a:cubicBezTo>
                  <a:pt x="837" y="347"/>
                  <a:pt x="837" y="347"/>
                  <a:pt x="837" y="347"/>
                </a:cubicBezTo>
                <a:cubicBezTo>
                  <a:pt x="836" y="347"/>
                  <a:pt x="836" y="347"/>
                  <a:pt x="836" y="347"/>
                </a:cubicBezTo>
                <a:cubicBezTo>
                  <a:pt x="835" y="348"/>
                  <a:pt x="835" y="348"/>
                  <a:pt x="835" y="348"/>
                </a:cubicBezTo>
                <a:cubicBezTo>
                  <a:pt x="834" y="347"/>
                  <a:pt x="834" y="347"/>
                  <a:pt x="834" y="347"/>
                </a:cubicBezTo>
                <a:cubicBezTo>
                  <a:pt x="834" y="347"/>
                  <a:pt x="834" y="347"/>
                  <a:pt x="833" y="347"/>
                </a:cubicBezTo>
                <a:cubicBezTo>
                  <a:pt x="832" y="347"/>
                  <a:pt x="832" y="347"/>
                  <a:pt x="832" y="347"/>
                </a:cubicBezTo>
                <a:cubicBezTo>
                  <a:pt x="831" y="347"/>
                  <a:pt x="831" y="347"/>
                  <a:pt x="830" y="347"/>
                </a:cubicBezTo>
                <a:cubicBezTo>
                  <a:pt x="830" y="347"/>
                  <a:pt x="830" y="347"/>
                  <a:pt x="830" y="347"/>
                </a:cubicBezTo>
                <a:cubicBezTo>
                  <a:pt x="827" y="346"/>
                  <a:pt x="825" y="345"/>
                  <a:pt x="823" y="344"/>
                </a:cubicBezTo>
                <a:cubicBezTo>
                  <a:pt x="820" y="343"/>
                  <a:pt x="818" y="341"/>
                  <a:pt x="816" y="339"/>
                </a:cubicBezTo>
                <a:cubicBezTo>
                  <a:pt x="814" y="337"/>
                  <a:pt x="812" y="335"/>
                  <a:pt x="811" y="332"/>
                </a:cubicBezTo>
                <a:cubicBezTo>
                  <a:pt x="809" y="327"/>
                  <a:pt x="808" y="322"/>
                  <a:pt x="809" y="316"/>
                </a:cubicBezTo>
                <a:cubicBezTo>
                  <a:pt x="810" y="313"/>
                  <a:pt x="811" y="310"/>
                  <a:pt x="812" y="308"/>
                </a:cubicBezTo>
                <a:cubicBezTo>
                  <a:pt x="812" y="308"/>
                  <a:pt x="812" y="307"/>
                  <a:pt x="813" y="306"/>
                </a:cubicBezTo>
                <a:cubicBezTo>
                  <a:pt x="813" y="306"/>
                  <a:pt x="813" y="306"/>
                  <a:pt x="813" y="305"/>
                </a:cubicBezTo>
                <a:cubicBezTo>
                  <a:pt x="814" y="305"/>
                  <a:pt x="814" y="304"/>
                  <a:pt x="814" y="303"/>
                </a:cubicBezTo>
                <a:cubicBezTo>
                  <a:pt x="815" y="302"/>
                  <a:pt x="815" y="302"/>
                  <a:pt x="815" y="302"/>
                </a:cubicBezTo>
                <a:cubicBezTo>
                  <a:pt x="815" y="302"/>
                  <a:pt x="815" y="302"/>
                  <a:pt x="815" y="302"/>
                </a:cubicBezTo>
                <a:cubicBezTo>
                  <a:pt x="818" y="300"/>
                  <a:pt x="821" y="298"/>
                  <a:pt x="823" y="296"/>
                </a:cubicBezTo>
                <a:cubicBezTo>
                  <a:pt x="825" y="294"/>
                  <a:pt x="825" y="294"/>
                  <a:pt x="825" y="294"/>
                </a:cubicBezTo>
                <a:cubicBezTo>
                  <a:pt x="826" y="293"/>
                  <a:pt x="826" y="293"/>
                  <a:pt x="826" y="293"/>
                </a:cubicBezTo>
                <a:cubicBezTo>
                  <a:pt x="830" y="290"/>
                  <a:pt x="830" y="290"/>
                  <a:pt x="830" y="290"/>
                </a:cubicBezTo>
                <a:cubicBezTo>
                  <a:pt x="831" y="288"/>
                  <a:pt x="831" y="288"/>
                  <a:pt x="831" y="288"/>
                </a:cubicBezTo>
                <a:cubicBezTo>
                  <a:pt x="833" y="287"/>
                  <a:pt x="835" y="285"/>
                  <a:pt x="836" y="283"/>
                </a:cubicBezTo>
                <a:cubicBezTo>
                  <a:pt x="837" y="283"/>
                  <a:pt x="837" y="282"/>
                  <a:pt x="838" y="281"/>
                </a:cubicBezTo>
                <a:cubicBezTo>
                  <a:pt x="839" y="280"/>
                  <a:pt x="841" y="278"/>
                  <a:pt x="842" y="277"/>
                </a:cubicBezTo>
                <a:cubicBezTo>
                  <a:pt x="842" y="276"/>
                  <a:pt x="842" y="276"/>
                  <a:pt x="842" y="276"/>
                </a:cubicBezTo>
                <a:cubicBezTo>
                  <a:pt x="844" y="274"/>
                  <a:pt x="846" y="272"/>
                  <a:pt x="847" y="270"/>
                </a:cubicBezTo>
                <a:cubicBezTo>
                  <a:pt x="850" y="266"/>
                  <a:pt x="850" y="266"/>
                  <a:pt x="850" y="266"/>
                </a:cubicBezTo>
                <a:cubicBezTo>
                  <a:pt x="850" y="266"/>
                  <a:pt x="851" y="265"/>
                  <a:pt x="851" y="264"/>
                </a:cubicBezTo>
                <a:cubicBezTo>
                  <a:pt x="851" y="264"/>
                  <a:pt x="852" y="262"/>
                  <a:pt x="852" y="262"/>
                </a:cubicBezTo>
                <a:cubicBezTo>
                  <a:pt x="854" y="260"/>
                  <a:pt x="855" y="258"/>
                  <a:pt x="856" y="256"/>
                </a:cubicBezTo>
                <a:cubicBezTo>
                  <a:pt x="859" y="252"/>
                  <a:pt x="861" y="248"/>
                  <a:pt x="863" y="243"/>
                </a:cubicBezTo>
                <a:cubicBezTo>
                  <a:pt x="864" y="242"/>
                  <a:pt x="865" y="240"/>
                  <a:pt x="866" y="237"/>
                </a:cubicBezTo>
                <a:cubicBezTo>
                  <a:pt x="867" y="235"/>
                  <a:pt x="867" y="235"/>
                  <a:pt x="867" y="235"/>
                </a:cubicBezTo>
                <a:cubicBezTo>
                  <a:pt x="867" y="234"/>
                  <a:pt x="867" y="233"/>
                  <a:pt x="867" y="233"/>
                </a:cubicBezTo>
                <a:cubicBezTo>
                  <a:pt x="868" y="232"/>
                  <a:pt x="868" y="232"/>
                  <a:pt x="868" y="232"/>
                </a:cubicBezTo>
                <a:cubicBezTo>
                  <a:pt x="868" y="231"/>
                  <a:pt x="868" y="231"/>
                  <a:pt x="868" y="231"/>
                </a:cubicBezTo>
                <a:cubicBezTo>
                  <a:pt x="869" y="228"/>
                  <a:pt x="869" y="225"/>
                  <a:pt x="870" y="223"/>
                </a:cubicBezTo>
                <a:cubicBezTo>
                  <a:pt x="870" y="220"/>
                  <a:pt x="871" y="218"/>
                  <a:pt x="871" y="217"/>
                </a:cubicBezTo>
                <a:cubicBezTo>
                  <a:pt x="870" y="216"/>
                  <a:pt x="870" y="216"/>
                  <a:pt x="870" y="216"/>
                </a:cubicBezTo>
                <a:cubicBezTo>
                  <a:pt x="869" y="217"/>
                  <a:pt x="867" y="219"/>
                  <a:pt x="866" y="221"/>
                </a:cubicBezTo>
                <a:cubicBezTo>
                  <a:pt x="865" y="222"/>
                  <a:pt x="865" y="223"/>
                  <a:pt x="864" y="224"/>
                </a:cubicBezTo>
                <a:cubicBezTo>
                  <a:pt x="863" y="225"/>
                  <a:pt x="862" y="227"/>
                  <a:pt x="861" y="229"/>
                </a:cubicBezTo>
                <a:cubicBezTo>
                  <a:pt x="860" y="230"/>
                  <a:pt x="859" y="231"/>
                  <a:pt x="859" y="232"/>
                </a:cubicBezTo>
                <a:cubicBezTo>
                  <a:pt x="858" y="234"/>
                  <a:pt x="858" y="234"/>
                  <a:pt x="858" y="234"/>
                </a:cubicBezTo>
                <a:cubicBezTo>
                  <a:pt x="857" y="235"/>
                  <a:pt x="856" y="237"/>
                  <a:pt x="855" y="239"/>
                </a:cubicBezTo>
                <a:cubicBezTo>
                  <a:pt x="855" y="239"/>
                  <a:pt x="855" y="239"/>
                  <a:pt x="855" y="239"/>
                </a:cubicBezTo>
                <a:cubicBezTo>
                  <a:pt x="853" y="241"/>
                  <a:pt x="852" y="243"/>
                  <a:pt x="851" y="244"/>
                </a:cubicBezTo>
                <a:cubicBezTo>
                  <a:pt x="851" y="246"/>
                  <a:pt x="850" y="247"/>
                  <a:pt x="849" y="248"/>
                </a:cubicBezTo>
                <a:cubicBezTo>
                  <a:pt x="849" y="249"/>
                  <a:pt x="848" y="250"/>
                  <a:pt x="847" y="251"/>
                </a:cubicBezTo>
                <a:cubicBezTo>
                  <a:pt x="846" y="253"/>
                  <a:pt x="845" y="255"/>
                  <a:pt x="844" y="257"/>
                </a:cubicBezTo>
                <a:cubicBezTo>
                  <a:pt x="844" y="257"/>
                  <a:pt x="843" y="258"/>
                  <a:pt x="843" y="258"/>
                </a:cubicBezTo>
                <a:cubicBezTo>
                  <a:pt x="842" y="259"/>
                  <a:pt x="842" y="260"/>
                  <a:pt x="841" y="260"/>
                </a:cubicBezTo>
                <a:cubicBezTo>
                  <a:pt x="839" y="264"/>
                  <a:pt x="839" y="264"/>
                  <a:pt x="839" y="264"/>
                </a:cubicBezTo>
                <a:cubicBezTo>
                  <a:pt x="837" y="266"/>
                  <a:pt x="836" y="268"/>
                  <a:pt x="834" y="270"/>
                </a:cubicBezTo>
                <a:cubicBezTo>
                  <a:pt x="834" y="270"/>
                  <a:pt x="834" y="270"/>
                  <a:pt x="834" y="270"/>
                </a:cubicBezTo>
                <a:cubicBezTo>
                  <a:pt x="833" y="272"/>
                  <a:pt x="832" y="273"/>
                  <a:pt x="830" y="275"/>
                </a:cubicBezTo>
                <a:cubicBezTo>
                  <a:pt x="830" y="275"/>
                  <a:pt x="829" y="276"/>
                  <a:pt x="829" y="277"/>
                </a:cubicBezTo>
                <a:cubicBezTo>
                  <a:pt x="827" y="278"/>
                  <a:pt x="826" y="280"/>
                  <a:pt x="825" y="281"/>
                </a:cubicBezTo>
                <a:cubicBezTo>
                  <a:pt x="824" y="282"/>
                  <a:pt x="823" y="282"/>
                  <a:pt x="823" y="283"/>
                </a:cubicBezTo>
                <a:cubicBezTo>
                  <a:pt x="818" y="287"/>
                  <a:pt x="818" y="287"/>
                  <a:pt x="818" y="287"/>
                </a:cubicBezTo>
                <a:cubicBezTo>
                  <a:pt x="814" y="292"/>
                  <a:pt x="814" y="292"/>
                  <a:pt x="814" y="292"/>
                </a:cubicBezTo>
                <a:cubicBezTo>
                  <a:pt x="810" y="295"/>
                  <a:pt x="810" y="295"/>
                  <a:pt x="810" y="295"/>
                </a:cubicBezTo>
                <a:cubicBezTo>
                  <a:pt x="809" y="296"/>
                  <a:pt x="808" y="297"/>
                  <a:pt x="807" y="297"/>
                </a:cubicBezTo>
                <a:cubicBezTo>
                  <a:pt x="807" y="298"/>
                  <a:pt x="806" y="298"/>
                  <a:pt x="806" y="298"/>
                </a:cubicBezTo>
                <a:cubicBezTo>
                  <a:pt x="805" y="299"/>
                  <a:pt x="805" y="299"/>
                  <a:pt x="804" y="300"/>
                </a:cubicBezTo>
                <a:cubicBezTo>
                  <a:pt x="799" y="303"/>
                  <a:pt x="795" y="306"/>
                  <a:pt x="790" y="309"/>
                </a:cubicBezTo>
                <a:cubicBezTo>
                  <a:pt x="786" y="312"/>
                  <a:pt x="781" y="314"/>
                  <a:pt x="776" y="316"/>
                </a:cubicBezTo>
                <a:cubicBezTo>
                  <a:pt x="772" y="318"/>
                  <a:pt x="768" y="320"/>
                  <a:pt x="763" y="321"/>
                </a:cubicBezTo>
                <a:cubicBezTo>
                  <a:pt x="759" y="323"/>
                  <a:pt x="756" y="324"/>
                  <a:pt x="752" y="325"/>
                </a:cubicBezTo>
                <a:cubicBezTo>
                  <a:pt x="752" y="325"/>
                  <a:pt x="752" y="325"/>
                  <a:pt x="752" y="325"/>
                </a:cubicBezTo>
                <a:cubicBezTo>
                  <a:pt x="749" y="325"/>
                  <a:pt x="746" y="326"/>
                  <a:pt x="744" y="326"/>
                </a:cubicBezTo>
                <a:cubicBezTo>
                  <a:pt x="743" y="327"/>
                  <a:pt x="743" y="327"/>
                  <a:pt x="743" y="327"/>
                </a:cubicBezTo>
                <a:cubicBezTo>
                  <a:pt x="741" y="327"/>
                  <a:pt x="739" y="327"/>
                  <a:pt x="737" y="327"/>
                </a:cubicBezTo>
                <a:cubicBezTo>
                  <a:pt x="737" y="328"/>
                  <a:pt x="737" y="328"/>
                  <a:pt x="737" y="328"/>
                </a:cubicBezTo>
                <a:cubicBezTo>
                  <a:pt x="738" y="328"/>
                  <a:pt x="740" y="328"/>
                  <a:pt x="743" y="328"/>
                </a:cubicBezTo>
                <a:cubicBezTo>
                  <a:pt x="750" y="328"/>
                  <a:pt x="757" y="327"/>
                  <a:pt x="764" y="326"/>
                </a:cubicBezTo>
                <a:cubicBezTo>
                  <a:pt x="769" y="325"/>
                  <a:pt x="774" y="323"/>
                  <a:pt x="778" y="322"/>
                </a:cubicBezTo>
                <a:cubicBezTo>
                  <a:pt x="783" y="320"/>
                  <a:pt x="788" y="318"/>
                  <a:pt x="793" y="316"/>
                </a:cubicBezTo>
                <a:cubicBezTo>
                  <a:pt x="797" y="314"/>
                  <a:pt x="801" y="312"/>
                  <a:pt x="804" y="310"/>
                </a:cubicBezTo>
                <a:cubicBezTo>
                  <a:pt x="810" y="306"/>
                  <a:pt x="810" y="306"/>
                  <a:pt x="810" y="306"/>
                </a:cubicBezTo>
                <a:cubicBezTo>
                  <a:pt x="808" y="312"/>
                  <a:pt x="808" y="312"/>
                  <a:pt x="808" y="312"/>
                </a:cubicBezTo>
                <a:cubicBezTo>
                  <a:pt x="808" y="314"/>
                  <a:pt x="808" y="315"/>
                  <a:pt x="808" y="316"/>
                </a:cubicBezTo>
                <a:cubicBezTo>
                  <a:pt x="807" y="318"/>
                  <a:pt x="807" y="321"/>
                  <a:pt x="808" y="324"/>
                </a:cubicBezTo>
                <a:cubicBezTo>
                  <a:pt x="808" y="327"/>
                  <a:pt x="809" y="330"/>
                  <a:pt x="810" y="333"/>
                </a:cubicBezTo>
                <a:cubicBezTo>
                  <a:pt x="811" y="335"/>
                  <a:pt x="813" y="338"/>
                  <a:pt x="815" y="340"/>
                </a:cubicBezTo>
                <a:cubicBezTo>
                  <a:pt x="817" y="342"/>
                  <a:pt x="819" y="344"/>
                  <a:pt x="822" y="346"/>
                </a:cubicBezTo>
                <a:cubicBezTo>
                  <a:pt x="822" y="346"/>
                  <a:pt x="822" y="346"/>
                  <a:pt x="823" y="346"/>
                </a:cubicBezTo>
                <a:cubicBezTo>
                  <a:pt x="828" y="349"/>
                  <a:pt x="828" y="349"/>
                  <a:pt x="828" y="349"/>
                </a:cubicBezTo>
                <a:cubicBezTo>
                  <a:pt x="820" y="352"/>
                  <a:pt x="820" y="352"/>
                  <a:pt x="820" y="352"/>
                </a:cubicBezTo>
                <a:cubicBezTo>
                  <a:pt x="815" y="353"/>
                  <a:pt x="810" y="355"/>
                  <a:pt x="805" y="357"/>
                </a:cubicBezTo>
                <a:cubicBezTo>
                  <a:pt x="794" y="361"/>
                  <a:pt x="784" y="364"/>
                  <a:pt x="775" y="368"/>
                </a:cubicBezTo>
                <a:cubicBezTo>
                  <a:pt x="764" y="373"/>
                  <a:pt x="755" y="377"/>
                  <a:pt x="746" y="382"/>
                </a:cubicBezTo>
                <a:cubicBezTo>
                  <a:pt x="741" y="385"/>
                  <a:pt x="736" y="388"/>
                  <a:pt x="732" y="391"/>
                </a:cubicBezTo>
                <a:cubicBezTo>
                  <a:pt x="730" y="392"/>
                  <a:pt x="729" y="393"/>
                  <a:pt x="727" y="394"/>
                </a:cubicBezTo>
                <a:cubicBezTo>
                  <a:pt x="726" y="395"/>
                  <a:pt x="726" y="396"/>
                  <a:pt x="725" y="396"/>
                </a:cubicBezTo>
                <a:cubicBezTo>
                  <a:pt x="724" y="397"/>
                  <a:pt x="724" y="397"/>
                  <a:pt x="724" y="397"/>
                </a:cubicBezTo>
                <a:cubicBezTo>
                  <a:pt x="722" y="397"/>
                  <a:pt x="722" y="397"/>
                  <a:pt x="722" y="397"/>
                </a:cubicBezTo>
                <a:cubicBezTo>
                  <a:pt x="720" y="396"/>
                  <a:pt x="717" y="395"/>
                  <a:pt x="715" y="393"/>
                </a:cubicBezTo>
                <a:cubicBezTo>
                  <a:pt x="711" y="391"/>
                  <a:pt x="707" y="388"/>
                  <a:pt x="704" y="385"/>
                </a:cubicBezTo>
                <a:cubicBezTo>
                  <a:pt x="699" y="381"/>
                  <a:pt x="695" y="376"/>
                  <a:pt x="691" y="371"/>
                </a:cubicBezTo>
                <a:cubicBezTo>
                  <a:pt x="690" y="370"/>
                  <a:pt x="689" y="369"/>
                  <a:pt x="688" y="367"/>
                </a:cubicBezTo>
                <a:cubicBezTo>
                  <a:pt x="688" y="366"/>
                  <a:pt x="687" y="365"/>
                  <a:pt x="686" y="364"/>
                </a:cubicBezTo>
                <a:cubicBezTo>
                  <a:pt x="686" y="362"/>
                  <a:pt x="686" y="362"/>
                  <a:pt x="686" y="362"/>
                </a:cubicBezTo>
                <a:cubicBezTo>
                  <a:pt x="685" y="361"/>
                  <a:pt x="684" y="360"/>
                  <a:pt x="684" y="359"/>
                </a:cubicBezTo>
                <a:cubicBezTo>
                  <a:pt x="684" y="358"/>
                  <a:pt x="682" y="355"/>
                  <a:pt x="682" y="355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0" y="350"/>
                  <a:pt x="680" y="350"/>
                  <a:pt x="680" y="350"/>
                </a:cubicBezTo>
                <a:cubicBezTo>
                  <a:pt x="680" y="350"/>
                  <a:pt x="680" y="350"/>
                  <a:pt x="680" y="350"/>
                </a:cubicBezTo>
                <a:cubicBezTo>
                  <a:pt x="680" y="348"/>
                  <a:pt x="680" y="348"/>
                  <a:pt x="680" y="348"/>
                </a:cubicBezTo>
                <a:cubicBezTo>
                  <a:pt x="678" y="340"/>
                  <a:pt x="678" y="340"/>
                  <a:pt x="678" y="340"/>
                </a:cubicBezTo>
                <a:cubicBezTo>
                  <a:pt x="678" y="340"/>
                  <a:pt x="678" y="339"/>
                  <a:pt x="678" y="338"/>
                </a:cubicBezTo>
                <a:cubicBezTo>
                  <a:pt x="678" y="334"/>
                  <a:pt x="677" y="331"/>
                  <a:pt x="677" y="328"/>
                </a:cubicBezTo>
                <a:cubicBezTo>
                  <a:pt x="677" y="324"/>
                  <a:pt x="677" y="321"/>
                  <a:pt x="677" y="318"/>
                </a:cubicBezTo>
                <a:cubicBezTo>
                  <a:pt x="677" y="317"/>
                  <a:pt x="677" y="315"/>
                  <a:pt x="677" y="314"/>
                </a:cubicBezTo>
                <a:cubicBezTo>
                  <a:pt x="677" y="313"/>
                  <a:pt x="677" y="311"/>
                  <a:pt x="677" y="310"/>
                </a:cubicBezTo>
                <a:cubicBezTo>
                  <a:pt x="677" y="309"/>
                  <a:pt x="677" y="308"/>
                  <a:pt x="677" y="307"/>
                </a:cubicBezTo>
                <a:cubicBezTo>
                  <a:pt x="677" y="305"/>
                  <a:pt x="677" y="303"/>
                  <a:pt x="677" y="300"/>
                </a:cubicBezTo>
                <a:cubicBezTo>
                  <a:pt x="678" y="294"/>
                  <a:pt x="678" y="294"/>
                  <a:pt x="678" y="294"/>
                </a:cubicBezTo>
                <a:cubicBezTo>
                  <a:pt x="678" y="286"/>
                  <a:pt x="678" y="286"/>
                  <a:pt x="678" y="286"/>
                </a:cubicBezTo>
                <a:cubicBezTo>
                  <a:pt x="678" y="283"/>
                  <a:pt x="679" y="280"/>
                  <a:pt x="679" y="277"/>
                </a:cubicBezTo>
                <a:cubicBezTo>
                  <a:pt x="679" y="275"/>
                  <a:pt x="679" y="274"/>
                  <a:pt x="679" y="272"/>
                </a:cubicBezTo>
                <a:cubicBezTo>
                  <a:pt x="683" y="242"/>
                  <a:pt x="683" y="242"/>
                  <a:pt x="683" y="242"/>
                </a:cubicBezTo>
                <a:cubicBezTo>
                  <a:pt x="684" y="234"/>
                  <a:pt x="685" y="226"/>
                  <a:pt x="685" y="219"/>
                </a:cubicBezTo>
                <a:cubicBezTo>
                  <a:pt x="685" y="222"/>
                  <a:pt x="684" y="225"/>
                  <a:pt x="684" y="229"/>
                </a:cubicBezTo>
                <a:cubicBezTo>
                  <a:pt x="684" y="230"/>
                  <a:pt x="684" y="230"/>
                  <a:pt x="684" y="230"/>
                </a:cubicBezTo>
                <a:cubicBezTo>
                  <a:pt x="683" y="232"/>
                  <a:pt x="683" y="232"/>
                  <a:pt x="683" y="232"/>
                </a:cubicBezTo>
                <a:cubicBezTo>
                  <a:pt x="683" y="236"/>
                  <a:pt x="682" y="240"/>
                  <a:pt x="681" y="244"/>
                </a:cubicBezTo>
                <a:cubicBezTo>
                  <a:pt x="680" y="249"/>
                  <a:pt x="679" y="254"/>
                  <a:pt x="678" y="259"/>
                </a:cubicBezTo>
                <a:cubicBezTo>
                  <a:pt x="678" y="263"/>
                  <a:pt x="677" y="268"/>
                  <a:pt x="676" y="272"/>
                </a:cubicBezTo>
                <a:cubicBezTo>
                  <a:pt x="674" y="282"/>
                  <a:pt x="673" y="291"/>
                  <a:pt x="671" y="300"/>
                </a:cubicBezTo>
                <a:cubicBezTo>
                  <a:pt x="671" y="302"/>
                  <a:pt x="671" y="305"/>
                  <a:pt x="670" y="307"/>
                </a:cubicBezTo>
                <a:cubicBezTo>
                  <a:pt x="670" y="308"/>
                  <a:pt x="670" y="309"/>
                  <a:pt x="670" y="309"/>
                </a:cubicBezTo>
                <a:cubicBezTo>
                  <a:pt x="670" y="311"/>
                  <a:pt x="670" y="312"/>
                  <a:pt x="670" y="314"/>
                </a:cubicBezTo>
                <a:cubicBezTo>
                  <a:pt x="669" y="315"/>
                  <a:pt x="669" y="316"/>
                  <a:pt x="669" y="318"/>
                </a:cubicBezTo>
                <a:cubicBezTo>
                  <a:pt x="669" y="321"/>
                  <a:pt x="669" y="324"/>
                  <a:pt x="669" y="328"/>
                </a:cubicBezTo>
                <a:cubicBezTo>
                  <a:pt x="668" y="332"/>
                  <a:pt x="668" y="335"/>
                  <a:pt x="669" y="339"/>
                </a:cubicBezTo>
                <a:cubicBezTo>
                  <a:pt x="669" y="341"/>
                  <a:pt x="669" y="341"/>
                  <a:pt x="669" y="341"/>
                </a:cubicBezTo>
                <a:cubicBezTo>
                  <a:pt x="669" y="343"/>
                  <a:pt x="669" y="345"/>
                  <a:pt x="669" y="346"/>
                </a:cubicBezTo>
                <a:cubicBezTo>
                  <a:pt x="670" y="350"/>
                  <a:pt x="670" y="350"/>
                  <a:pt x="670" y="350"/>
                </a:cubicBezTo>
                <a:cubicBezTo>
                  <a:pt x="670" y="355"/>
                  <a:pt x="670" y="355"/>
                  <a:pt x="670" y="355"/>
                </a:cubicBezTo>
                <a:cubicBezTo>
                  <a:pt x="671" y="358"/>
                  <a:pt x="671" y="358"/>
                  <a:pt x="671" y="358"/>
                </a:cubicBezTo>
                <a:cubicBezTo>
                  <a:pt x="672" y="361"/>
                  <a:pt x="672" y="361"/>
                  <a:pt x="672" y="361"/>
                </a:cubicBezTo>
                <a:cubicBezTo>
                  <a:pt x="672" y="361"/>
                  <a:pt x="672" y="362"/>
                  <a:pt x="672" y="363"/>
                </a:cubicBezTo>
                <a:cubicBezTo>
                  <a:pt x="673" y="364"/>
                  <a:pt x="673" y="366"/>
                  <a:pt x="673" y="367"/>
                </a:cubicBezTo>
                <a:cubicBezTo>
                  <a:pt x="674" y="368"/>
                  <a:pt x="674" y="369"/>
                  <a:pt x="674" y="370"/>
                </a:cubicBezTo>
                <a:cubicBezTo>
                  <a:pt x="674" y="371"/>
                  <a:pt x="675" y="372"/>
                  <a:pt x="675" y="373"/>
                </a:cubicBezTo>
                <a:cubicBezTo>
                  <a:pt x="677" y="379"/>
                  <a:pt x="677" y="379"/>
                  <a:pt x="677" y="379"/>
                </a:cubicBezTo>
                <a:cubicBezTo>
                  <a:pt x="679" y="385"/>
                  <a:pt x="682" y="392"/>
                  <a:pt x="685" y="398"/>
                </a:cubicBezTo>
                <a:cubicBezTo>
                  <a:pt x="687" y="403"/>
                  <a:pt x="690" y="408"/>
                  <a:pt x="693" y="414"/>
                </a:cubicBezTo>
                <a:cubicBezTo>
                  <a:pt x="695" y="418"/>
                  <a:pt x="697" y="421"/>
                  <a:pt x="698" y="424"/>
                </a:cubicBezTo>
                <a:cubicBezTo>
                  <a:pt x="699" y="424"/>
                  <a:pt x="699" y="424"/>
                  <a:pt x="699" y="424"/>
                </a:cubicBezTo>
                <a:cubicBezTo>
                  <a:pt x="699" y="425"/>
                  <a:pt x="700" y="426"/>
                  <a:pt x="700" y="426"/>
                </a:cubicBezTo>
                <a:cubicBezTo>
                  <a:pt x="700" y="427"/>
                  <a:pt x="700" y="427"/>
                  <a:pt x="700" y="427"/>
                </a:cubicBezTo>
                <a:cubicBezTo>
                  <a:pt x="700" y="429"/>
                  <a:pt x="700" y="429"/>
                  <a:pt x="700" y="429"/>
                </a:cubicBezTo>
                <a:cubicBezTo>
                  <a:pt x="699" y="431"/>
                  <a:pt x="699" y="434"/>
                  <a:pt x="698" y="436"/>
                </a:cubicBezTo>
                <a:cubicBezTo>
                  <a:pt x="698" y="438"/>
                  <a:pt x="698" y="438"/>
                  <a:pt x="698" y="438"/>
                </a:cubicBezTo>
                <a:cubicBezTo>
                  <a:pt x="696" y="439"/>
                  <a:pt x="696" y="439"/>
                  <a:pt x="696" y="439"/>
                </a:cubicBezTo>
                <a:cubicBezTo>
                  <a:pt x="686" y="440"/>
                  <a:pt x="648" y="444"/>
                  <a:pt x="602" y="444"/>
                </a:cubicBezTo>
                <a:cubicBezTo>
                  <a:pt x="555" y="444"/>
                  <a:pt x="515" y="440"/>
                  <a:pt x="482" y="432"/>
                </a:cubicBezTo>
                <a:cubicBezTo>
                  <a:pt x="479" y="432"/>
                  <a:pt x="474" y="431"/>
                  <a:pt x="467" y="431"/>
                </a:cubicBezTo>
                <a:cubicBezTo>
                  <a:pt x="466" y="431"/>
                  <a:pt x="460" y="431"/>
                  <a:pt x="460" y="431"/>
                </a:cubicBezTo>
                <a:cubicBezTo>
                  <a:pt x="460" y="428"/>
                  <a:pt x="460" y="428"/>
                  <a:pt x="460" y="428"/>
                </a:cubicBezTo>
                <a:cubicBezTo>
                  <a:pt x="460" y="427"/>
                  <a:pt x="460" y="426"/>
                  <a:pt x="460" y="426"/>
                </a:cubicBezTo>
                <a:cubicBezTo>
                  <a:pt x="461" y="420"/>
                  <a:pt x="461" y="420"/>
                  <a:pt x="461" y="420"/>
                </a:cubicBezTo>
                <a:cubicBezTo>
                  <a:pt x="461" y="416"/>
                  <a:pt x="462" y="409"/>
                  <a:pt x="462" y="400"/>
                </a:cubicBezTo>
                <a:cubicBezTo>
                  <a:pt x="462" y="396"/>
                  <a:pt x="462" y="391"/>
                  <a:pt x="462" y="387"/>
                </a:cubicBezTo>
                <a:cubicBezTo>
                  <a:pt x="462" y="383"/>
                  <a:pt x="462" y="378"/>
                  <a:pt x="461" y="372"/>
                </a:cubicBezTo>
                <a:cubicBezTo>
                  <a:pt x="460" y="369"/>
                  <a:pt x="460" y="366"/>
                  <a:pt x="459" y="364"/>
                </a:cubicBezTo>
                <a:cubicBezTo>
                  <a:pt x="459" y="363"/>
                  <a:pt x="459" y="363"/>
                  <a:pt x="459" y="363"/>
                </a:cubicBezTo>
                <a:cubicBezTo>
                  <a:pt x="459" y="361"/>
                  <a:pt x="459" y="361"/>
                  <a:pt x="459" y="361"/>
                </a:cubicBezTo>
                <a:cubicBezTo>
                  <a:pt x="458" y="361"/>
                  <a:pt x="458" y="360"/>
                  <a:pt x="458" y="360"/>
                </a:cubicBezTo>
                <a:cubicBezTo>
                  <a:pt x="457" y="358"/>
                  <a:pt x="457" y="358"/>
                  <a:pt x="457" y="358"/>
                </a:cubicBezTo>
                <a:cubicBezTo>
                  <a:pt x="457" y="358"/>
                  <a:pt x="457" y="358"/>
                  <a:pt x="457" y="358"/>
                </a:cubicBezTo>
                <a:cubicBezTo>
                  <a:pt x="457" y="357"/>
                  <a:pt x="457" y="357"/>
                  <a:pt x="457" y="356"/>
                </a:cubicBezTo>
                <a:cubicBezTo>
                  <a:pt x="456" y="354"/>
                  <a:pt x="456" y="352"/>
                  <a:pt x="455" y="349"/>
                </a:cubicBezTo>
                <a:cubicBezTo>
                  <a:pt x="455" y="347"/>
                  <a:pt x="455" y="344"/>
                  <a:pt x="455" y="341"/>
                </a:cubicBezTo>
                <a:cubicBezTo>
                  <a:pt x="455" y="332"/>
                  <a:pt x="457" y="322"/>
                  <a:pt x="459" y="311"/>
                </a:cubicBezTo>
                <a:cubicBezTo>
                  <a:pt x="461" y="301"/>
                  <a:pt x="463" y="292"/>
                  <a:pt x="466" y="284"/>
                </a:cubicBezTo>
                <a:cubicBezTo>
                  <a:pt x="468" y="277"/>
                  <a:pt x="470" y="270"/>
                  <a:pt x="473" y="266"/>
                </a:cubicBezTo>
                <a:cubicBezTo>
                  <a:pt x="473" y="264"/>
                  <a:pt x="474" y="262"/>
                  <a:pt x="475" y="261"/>
                </a:cubicBezTo>
                <a:cubicBezTo>
                  <a:pt x="475" y="261"/>
                  <a:pt x="476" y="260"/>
                  <a:pt x="476" y="260"/>
                </a:cubicBezTo>
                <a:cubicBezTo>
                  <a:pt x="476" y="259"/>
                  <a:pt x="476" y="259"/>
                  <a:pt x="476" y="259"/>
                </a:cubicBezTo>
                <a:cubicBezTo>
                  <a:pt x="476" y="260"/>
                  <a:pt x="476" y="260"/>
                  <a:pt x="476" y="260"/>
                </a:cubicBezTo>
                <a:cubicBezTo>
                  <a:pt x="476" y="260"/>
                  <a:pt x="475" y="260"/>
                  <a:pt x="475" y="261"/>
                </a:cubicBezTo>
                <a:cubicBezTo>
                  <a:pt x="474" y="262"/>
                  <a:pt x="473" y="264"/>
                  <a:pt x="472" y="265"/>
                </a:cubicBezTo>
                <a:cubicBezTo>
                  <a:pt x="469" y="270"/>
                  <a:pt x="466" y="276"/>
                  <a:pt x="463" y="283"/>
                </a:cubicBezTo>
                <a:cubicBezTo>
                  <a:pt x="460" y="291"/>
                  <a:pt x="457" y="300"/>
                  <a:pt x="454" y="309"/>
                </a:cubicBezTo>
                <a:cubicBezTo>
                  <a:pt x="452" y="317"/>
                  <a:pt x="449" y="329"/>
                  <a:pt x="448" y="341"/>
                </a:cubicBezTo>
                <a:cubicBezTo>
                  <a:pt x="447" y="344"/>
                  <a:pt x="447" y="347"/>
                  <a:pt x="447" y="349"/>
                </a:cubicBezTo>
                <a:cubicBezTo>
                  <a:pt x="447" y="352"/>
                  <a:pt x="447" y="355"/>
                  <a:pt x="448" y="358"/>
                </a:cubicBezTo>
                <a:cubicBezTo>
                  <a:pt x="448" y="359"/>
                  <a:pt x="448" y="360"/>
                  <a:pt x="449" y="361"/>
                </a:cubicBezTo>
                <a:cubicBezTo>
                  <a:pt x="449" y="363"/>
                  <a:pt x="449" y="363"/>
                  <a:pt x="449" y="363"/>
                </a:cubicBezTo>
                <a:cubicBezTo>
                  <a:pt x="449" y="363"/>
                  <a:pt x="449" y="363"/>
                  <a:pt x="449" y="363"/>
                </a:cubicBezTo>
                <a:cubicBezTo>
                  <a:pt x="449" y="363"/>
                  <a:pt x="449" y="364"/>
                  <a:pt x="449" y="364"/>
                </a:cubicBezTo>
                <a:cubicBezTo>
                  <a:pt x="450" y="365"/>
                  <a:pt x="450" y="365"/>
                  <a:pt x="450" y="365"/>
                </a:cubicBezTo>
                <a:cubicBezTo>
                  <a:pt x="450" y="366"/>
                  <a:pt x="450" y="366"/>
                  <a:pt x="450" y="366"/>
                </a:cubicBezTo>
                <a:cubicBezTo>
                  <a:pt x="450" y="368"/>
                  <a:pt x="450" y="370"/>
                  <a:pt x="450" y="373"/>
                </a:cubicBezTo>
                <a:cubicBezTo>
                  <a:pt x="451" y="377"/>
                  <a:pt x="451" y="381"/>
                  <a:pt x="450" y="387"/>
                </a:cubicBezTo>
                <a:cubicBezTo>
                  <a:pt x="450" y="391"/>
                  <a:pt x="450" y="395"/>
                  <a:pt x="449" y="400"/>
                </a:cubicBezTo>
                <a:cubicBezTo>
                  <a:pt x="448" y="408"/>
                  <a:pt x="447" y="414"/>
                  <a:pt x="446" y="418"/>
                </a:cubicBezTo>
                <a:cubicBezTo>
                  <a:pt x="445" y="424"/>
                  <a:pt x="445" y="424"/>
                  <a:pt x="445" y="424"/>
                </a:cubicBezTo>
                <a:cubicBezTo>
                  <a:pt x="445" y="426"/>
                  <a:pt x="445" y="426"/>
                  <a:pt x="445" y="426"/>
                </a:cubicBezTo>
                <a:cubicBezTo>
                  <a:pt x="445" y="426"/>
                  <a:pt x="445" y="426"/>
                  <a:pt x="445" y="426"/>
                </a:cubicBezTo>
                <a:cubicBezTo>
                  <a:pt x="445" y="427"/>
                  <a:pt x="445" y="427"/>
                  <a:pt x="445" y="427"/>
                </a:cubicBezTo>
                <a:cubicBezTo>
                  <a:pt x="445" y="430"/>
                  <a:pt x="445" y="430"/>
                  <a:pt x="445" y="430"/>
                </a:cubicBezTo>
                <a:cubicBezTo>
                  <a:pt x="442" y="430"/>
                  <a:pt x="442" y="430"/>
                  <a:pt x="442" y="430"/>
                </a:cubicBezTo>
                <a:cubicBezTo>
                  <a:pt x="439" y="430"/>
                  <a:pt x="437" y="430"/>
                  <a:pt x="434" y="430"/>
                </a:cubicBezTo>
                <a:cubicBezTo>
                  <a:pt x="426" y="430"/>
                  <a:pt x="418" y="430"/>
                  <a:pt x="410" y="431"/>
                </a:cubicBezTo>
                <a:cubicBezTo>
                  <a:pt x="405" y="431"/>
                  <a:pt x="405" y="431"/>
                  <a:pt x="405" y="431"/>
                </a:cubicBezTo>
                <a:cubicBezTo>
                  <a:pt x="400" y="431"/>
                  <a:pt x="400" y="431"/>
                  <a:pt x="400" y="431"/>
                </a:cubicBezTo>
                <a:cubicBezTo>
                  <a:pt x="398" y="431"/>
                  <a:pt x="395" y="431"/>
                  <a:pt x="392" y="432"/>
                </a:cubicBezTo>
                <a:cubicBezTo>
                  <a:pt x="390" y="432"/>
                  <a:pt x="390" y="432"/>
                  <a:pt x="390" y="432"/>
                </a:cubicBezTo>
                <a:cubicBezTo>
                  <a:pt x="385" y="433"/>
                  <a:pt x="379" y="433"/>
                  <a:pt x="373" y="435"/>
                </a:cubicBezTo>
                <a:cubicBezTo>
                  <a:pt x="372" y="435"/>
                  <a:pt x="372" y="435"/>
                  <a:pt x="372" y="435"/>
                </a:cubicBezTo>
                <a:cubicBezTo>
                  <a:pt x="371" y="434"/>
                  <a:pt x="371" y="434"/>
                  <a:pt x="371" y="434"/>
                </a:cubicBezTo>
                <a:cubicBezTo>
                  <a:pt x="358" y="427"/>
                  <a:pt x="354" y="410"/>
                  <a:pt x="349" y="394"/>
                </a:cubicBezTo>
                <a:cubicBezTo>
                  <a:pt x="348" y="389"/>
                  <a:pt x="347" y="385"/>
                  <a:pt x="345" y="380"/>
                </a:cubicBezTo>
                <a:cubicBezTo>
                  <a:pt x="336" y="352"/>
                  <a:pt x="305" y="348"/>
                  <a:pt x="296" y="348"/>
                </a:cubicBezTo>
                <a:cubicBezTo>
                  <a:pt x="296" y="348"/>
                  <a:pt x="295" y="348"/>
                  <a:pt x="295" y="348"/>
                </a:cubicBezTo>
                <a:cubicBezTo>
                  <a:pt x="283" y="348"/>
                  <a:pt x="277" y="353"/>
                  <a:pt x="277" y="355"/>
                </a:cubicBezTo>
                <a:cubicBezTo>
                  <a:pt x="277" y="356"/>
                  <a:pt x="278" y="357"/>
                  <a:pt x="281" y="357"/>
                </a:cubicBezTo>
                <a:cubicBezTo>
                  <a:pt x="290" y="359"/>
                  <a:pt x="299" y="366"/>
                  <a:pt x="305" y="379"/>
                </a:cubicBezTo>
                <a:cubicBezTo>
                  <a:pt x="317" y="403"/>
                  <a:pt x="318" y="439"/>
                  <a:pt x="308" y="459"/>
                </a:cubicBezTo>
                <a:cubicBezTo>
                  <a:pt x="307" y="460"/>
                  <a:pt x="307" y="460"/>
                  <a:pt x="307" y="460"/>
                </a:cubicBezTo>
                <a:cubicBezTo>
                  <a:pt x="299" y="463"/>
                  <a:pt x="299" y="463"/>
                  <a:pt x="299" y="463"/>
                </a:cubicBezTo>
                <a:cubicBezTo>
                  <a:pt x="291" y="466"/>
                  <a:pt x="282" y="469"/>
                  <a:pt x="273" y="473"/>
                </a:cubicBezTo>
                <a:cubicBezTo>
                  <a:pt x="269" y="474"/>
                  <a:pt x="264" y="476"/>
                  <a:pt x="260" y="477"/>
                </a:cubicBezTo>
                <a:cubicBezTo>
                  <a:pt x="256" y="478"/>
                  <a:pt x="256" y="478"/>
                  <a:pt x="256" y="478"/>
                </a:cubicBezTo>
                <a:cubicBezTo>
                  <a:pt x="253" y="479"/>
                  <a:pt x="253" y="479"/>
                  <a:pt x="253" y="479"/>
                </a:cubicBezTo>
                <a:cubicBezTo>
                  <a:pt x="252" y="479"/>
                  <a:pt x="251" y="480"/>
                  <a:pt x="250" y="480"/>
                </a:cubicBezTo>
                <a:cubicBezTo>
                  <a:pt x="248" y="480"/>
                  <a:pt x="247" y="481"/>
                  <a:pt x="246" y="481"/>
                </a:cubicBezTo>
                <a:cubicBezTo>
                  <a:pt x="236" y="483"/>
                  <a:pt x="226" y="486"/>
                  <a:pt x="215" y="490"/>
                </a:cubicBezTo>
                <a:cubicBezTo>
                  <a:pt x="203" y="494"/>
                  <a:pt x="194" y="497"/>
                  <a:pt x="185" y="502"/>
                </a:cubicBezTo>
                <a:cubicBezTo>
                  <a:pt x="183" y="502"/>
                  <a:pt x="183" y="502"/>
                  <a:pt x="183" y="502"/>
                </a:cubicBezTo>
                <a:cubicBezTo>
                  <a:pt x="181" y="503"/>
                  <a:pt x="179" y="504"/>
                  <a:pt x="177" y="506"/>
                </a:cubicBezTo>
                <a:cubicBezTo>
                  <a:pt x="176" y="506"/>
                  <a:pt x="176" y="506"/>
                  <a:pt x="176" y="506"/>
                </a:cubicBezTo>
                <a:cubicBezTo>
                  <a:pt x="176" y="506"/>
                  <a:pt x="175" y="507"/>
                  <a:pt x="175" y="507"/>
                </a:cubicBezTo>
                <a:cubicBezTo>
                  <a:pt x="173" y="508"/>
                  <a:pt x="173" y="508"/>
                  <a:pt x="173" y="508"/>
                </a:cubicBezTo>
                <a:cubicBezTo>
                  <a:pt x="171" y="509"/>
                  <a:pt x="171" y="509"/>
                  <a:pt x="171" y="509"/>
                </a:cubicBezTo>
                <a:cubicBezTo>
                  <a:pt x="169" y="511"/>
                  <a:pt x="169" y="511"/>
                  <a:pt x="169" y="511"/>
                </a:cubicBezTo>
                <a:cubicBezTo>
                  <a:pt x="167" y="512"/>
                  <a:pt x="167" y="512"/>
                  <a:pt x="167" y="512"/>
                </a:cubicBezTo>
                <a:cubicBezTo>
                  <a:pt x="165" y="514"/>
                  <a:pt x="165" y="514"/>
                  <a:pt x="165" y="514"/>
                </a:cubicBezTo>
                <a:cubicBezTo>
                  <a:pt x="162" y="517"/>
                  <a:pt x="162" y="517"/>
                  <a:pt x="162" y="517"/>
                </a:cubicBezTo>
                <a:cubicBezTo>
                  <a:pt x="156" y="522"/>
                  <a:pt x="156" y="522"/>
                  <a:pt x="156" y="522"/>
                </a:cubicBezTo>
                <a:cubicBezTo>
                  <a:pt x="147" y="531"/>
                  <a:pt x="138" y="538"/>
                  <a:pt x="130" y="545"/>
                </a:cubicBezTo>
                <a:cubicBezTo>
                  <a:pt x="122" y="552"/>
                  <a:pt x="113" y="560"/>
                  <a:pt x="103" y="567"/>
                </a:cubicBezTo>
                <a:cubicBezTo>
                  <a:pt x="98" y="572"/>
                  <a:pt x="93" y="575"/>
                  <a:pt x="89" y="578"/>
                </a:cubicBezTo>
                <a:cubicBezTo>
                  <a:pt x="85" y="581"/>
                  <a:pt x="85" y="581"/>
                  <a:pt x="85" y="581"/>
                </a:cubicBezTo>
                <a:lnTo>
                  <a:pt x="84" y="57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F52FD4D-FE72-469D-BAE1-B35970ECAD46}"/>
              </a:ext>
            </a:extLst>
          </p:cNvPr>
          <p:cNvSpPr>
            <a:spLocks noEditPoints="1"/>
          </p:cNvSpPr>
          <p:nvPr/>
        </p:nvSpPr>
        <p:spPr bwMode="auto">
          <a:xfrm>
            <a:off x="3029180" y="1356476"/>
            <a:ext cx="1824038" cy="3100388"/>
          </a:xfrm>
          <a:custGeom>
            <a:avLst/>
            <a:gdLst>
              <a:gd name="T0" fmla="*/ 25 w 482"/>
              <a:gd name="T1" fmla="*/ 712 h 819"/>
              <a:gd name="T2" fmla="*/ 16 w 482"/>
              <a:gd name="T3" fmla="*/ 439 h 819"/>
              <a:gd name="T4" fmla="*/ 54 w 482"/>
              <a:gd name="T5" fmla="*/ 342 h 819"/>
              <a:gd name="T6" fmla="*/ 142 w 482"/>
              <a:gd name="T7" fmla="*/ 338 h 819"/>
              <a:gd name="T8" fmla="*/ 65 w 482"/>
              <a:gd name="T9" fmla="*/ 421 h 819"/>
              <a:gd name="T10" fmla="*/ 58 w 482"/>
              <a:gd name="T11" fmla="*/ 535 h 819"/>
              <a:gd name="T12" fmla="*/ 125 w 482"/>
              <a:gd name="T13" fmla="*/ 358 h 819"/>
              <a:gd name="T14" fmla="*/ 168 w 482"/>
              <a:gd name="T15" fmla="*/ 342 h 819"/>
              <a:gd name="T16" fmla="*/ 161 w 482"/>
              <a:gd name="T17" fmla="*/ 375 h 819"/>
              <a:gd name="T18" fmla="*/ 176 w 482"/>
              <a:gd name="T19" fmla="*/ 343 h 819"/>
              <a:gd name="T20" fmla="*/ 133 w 482"/>
              <a:gd name="T21" fmla="*/ 308 h 819"/>
              <a:gd name="T22" fmla="*/ 182 w 482"/>
              <a:gd name="T23" fmla="*/ 211 h 819"/>
              <a:gd name="T24" fmla="*/ 301 w 482"/>
              <a:gd name="T25" fmla="*/ 128 h 819"/>
              <a:gd name="T26" fmla="*/ 321 w 482"/>
              <a:gd name="T27" fmla="*/ 123 h 819"/>
              <a:gd name="T28" fmla="*/ 316 w 482"/>
              <a:gd name="T29" fmla="*/ 110 h 819"/>
              <a:gd name="T30" fmla="*/ 241 w 482"/>
              <a:gd name="T31" fmla="*/ 148 h 819"/>
              <a:gd name="T32" fmla="*/ 131 w 482"/>
              <a:gd name="T33" fmla="*/ 256 h 819"/>
              <a:gd name="T34" fmla="*/ 63 w 482"/>
              <a:gd name="T35" fmla="*/ 309 h 819"/>
              <a:gd name="T36" fmla="*/ 173 w 482"/>
              <a:gd name="T37" fmla="*/ 164 h 819"/>
              <a:gd name="T38" fmla="*/ 261 w 482"/>
              <a:gd name="T39" fmla="*/ 93 h 819"/>
              <a:gd name="T40" fmla="*/ 476 w 482"/>
              <a:gd name="T41" fmla="*/ 212 h 819"/>
              <a:gd name="T42" fmla="*/ 442 w 482"/>
              <a:gd name="T43" fmla="*/ 316 h 819"/>
              <a:gd name="T44" fmla="*/ 356 w 482"/>
              <a:gd name="T45" fmla="*/ 316 h 819"/>
              <a:gd name="T46" fmla="*/ 317 w 482"/>
              <a:gd name="T47" fmla="*/ 237 h 819"/>
              <a:gd name="T48" fmla="*/ 278 w 482"/>
              <a:gd name="T49" fmla="*/ 222 h 819"/>
              <a:gd name="T50" fmla="*/ 244 w 482"/>
              <a:gd name="T51" fmla="*/ 195 h 819"/>
              <a:gd name="T52" fmla="*/ 256 w 482"/>
              <a:gd name="T53" fmla="*/ 244 h 819"/>
              <a:gd name="T54" fmla="*/ 296 w 482"/>
              <a:gd name="T55" fmla="*/ 231 h 819"/>
              <a:gd name="T56" fmla="*/ 326 w 482"/>
              <a:gd name="T57" fmla="*/ 293 h 819"/>
              <a:gd name="T58" fmla="*/ 288 w 482"/>
              <a:gd name="T59" fmla="*/ 387 h 819"/>
              <a:gd name="T60" fmla="*/ 246 w 482"/>
              <a:gd name="T61" fmla="*/ 422 h 819"/>
              <a:gd name="T62" fmla="*/ 150 w 482"/>
              <a:gd name="T63" fmla="*/ 482 h 819"/>
              <a:gd name="T64" fmla="*/ 104 w 482"/>
              <a:gd name="T65" fmla="*/ 445 h 819"/>
              <a:gd name="T66" fmla="*/ 165 w 482"/>
              <a:gd name="T67" fmla="*/ 522 h 819"/>
              <a:gd name="T68" fmla="*/ 178 w 482"/>
              <a:gd name="T69" fmla="*/ 566 h 819"/>
              <a:gd name="T70" fmla="*/ 175 w 482"/>
              <a:gd name="T71" fmla="*/ 532 h 819"/>
              <a:gd name="T72" fmla="*/ 189 w 482"/>
              <a:gd name="T73" fmla="*/ 445 h 819"/>
              <a:gd name="T74" fmla="*/ 250 w 482"/>
              <a:gd name="T75" fmla="*/ 424 h 819"/>
              <a:gd name="T76" fmla="*/ 308 w 482"/>
              <a:gd name="T77" fmla="*/ 365 h 819"/>
              <a:gd name="T78" fmla="*/ 385 w 482"/>
              <a:gd name="T79" fmla="*/ 331 h 819"/>
              <a:gd name="T80" fmla="*/ 442 w 482"/>
              <a:gd name="T81" fmla="*/ 316 h 819"/>
              <a:gd name="T82" fmla="*/ 462 w 482"/>
              <a:gd name="T83" fmla="*/ 428 h 819"/>
              <a:gd name="T84" fmla="*/ 481 w 482"/>
              <a:gd name="T85" fmla="*/ 526 h 819"/>
              <a:gd name="T86" fmla="*/ 407 w 482"/>
              <a:gd name="T87" fmla="*/ 543 h 819"/>
              <a:gd name="T88" fmla="*/ 381 w 482"/>
              <a:gd name="T89" fmla="*/ 417 h 819"/>
              <a:gd name="T90" fmla="*/ 256 w 482"/>
              <a:gd name="T91" fmla="*/ 522 h 819"/>
              <a:gd name="T92" fmla="*/ 365 w 482"/>
              <a:gd name="T93" fmla="*/ 603 h 819"/>
              <a:gd name="T94" fmla="*/ 396 w 482"/>
              <a:gd name="T95" fmla="*/ 585 h 819"/>
              <a:gd name="T96" fmla="*/ 423 w 482"/>
              <a:gd name="T97" fmla="*/ 598 h 819"/>
              <a:gd name="T98" fmla="*/ 389 w 482"/>
              <a:gd name="T99" fmla="*/ 683 h 819"/>
              <a:gd name="T100" fmla="*/ 255 w 482"/>
              <a:gd name="T101" fmla="*/ 725 h 819"/>
              <a:gd name="T102" fmla="*/ 148 w 482"/>
              <a:gd name="T103" fmla="*/ 704 h 819"/>
              <a:gd name="T104" fmla="*/ 91 w 482"/>
              <a:gd name="T105" fmla="*/ 737 h 819"/>
              <a:gd name="T106" fmla="*/ 143 w 482"/>
              <a:gd name="T107" fmla="*/ 712 h 819"/>
              <a:gd name="T108" fmla="*/ 229 w 482"/>
              <a:gd name="T109" fmla="*/ 752 h 819"/>
              <a:gd name="T110" fmla="*/ 368 w 482"/>
              <a:gd name="T111" fmla="*/ 774 h 819"/>
              <a:gd name="T112" fmla="*/ 391 w 482"/>
              <a:gd name="T113" fmla="*/ 808 h 819"/>
              <a:gd name="T114" fmla="*/ 310 w 482"/>
              <a:gd name="T115" fmla="*/ 804 h 819"/>
              <a:gd name="T116" fmla="*/ 316 w 482"/>
              <a:gd name="T117" fmla="*/ 228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82" h="819">
                <a:moveTo>
                  <a:pt x="165" y="819"/>
                </a:moveTo>
                <a:cubicBezTo>
                  <a:pt x="162" y="819"/>
                  <a:pt x="160" y="819"/>
                  <a:pt x="157" y="819"/>
                </a:cubicBezTo>
                <a:cubicBezTo>
                  <a:pt x="150" y="819"/>
                  <a:pt x="144" y="818"/>
                  <a:pt x="138" y="818"/>
                </a:cubicBezTo>
                <a:cubicBezTo>
                  <a:pt x="135" y="817"/>
                  <a:pt x="133" y="817"/>
                  <a:pt x="130" y="817"/>
                </a:cubicBezTo>
                <a:cubicBezTo>
                  <a:pt x="128" y="816"/>
                  <a:pt x="128" y="816"/>
                  <a:pt x="128" y="816"/>
                </a:cubicBezTo>
                <a:cubicBezTo>
                  <a:pt x="123" y="815"/>
                  <a:pt x="123" y="815"/>
                  <a:pt x="123" y="815"/>
                </a:cubicBezTo>
                <a:cubicBezTo>
                  <a:pt x="123" y="815"/>
                  <a:pt x="123" y="815"/>
                  <a:pt x="123" y="815"/>
                </a:cubicBezTo>
                <a:cubicBezTo>
                  <a:pt x="121" y="815"/>
                  <a:pt x="121" y="815"/>
                  <a:pt x="121" y="815"/>
                </a:cubicBezTo>
                <a:cubicBezTo>
                  <a:pt x="120" y="815"/>
                  <a:pt x="120" y="815"/>
                  <a:pt x="119" y="814"/>
                </a:cubicBezTo>
                <a:cubicBezTo>
                  <a:pt x="107" y="811"/>
                  <a:pt x="95" y="806"/>
                  <a:pt x="84" y="798"/>
                </a:cubicBezTo>
                <a:cubicBezTo>
                  <a:pt x="74" y="790"/>
                  <a:pt x="65" y="780"/>
                  <a:pt x="56" y="768"/>
                </a:cubicBezTo>
                <a:cubicBezTo>
                  <a:pt x="49" y="758"/>
                  <a:pt x="41" y="746"/>
                  <a:pt x="34" y="732"/>
                </a:cubicBezTo>
                <a:cubicBezTo>
                  <a:pt x="31" y="726"/>
                  <a:pt x="28" y="720"/>
                  <a:pt x="25" y="712"/>
                </a:cubicBezTo>
                <a:cubicBezTo>
                  <a:pt x="16" y="692"/>
                  <a:pt x="16" y="692"/>
                  <a:pt x="16" y="692"/>
                </a:cubicBezTo>
                <a:cubicBezTo>
                  <a:pt x="11" y="680"/>
                  <a:pt x="7" y="667"/>
                  <a:pt x="4" y="651"/>
                </a:cubicBezTo>
                <a:cubicBezTo>
                  <a:pt x="2" y="637"/>
                  <a:pt x="1" y="623"/>
                  <a:pt x="0" y="608"/>
                </a:cubicBezTo>
                <a:cubicBezTo>
                  <a:pt x="0" y="592"/>
                  <a:pt x="1" y="578"/>
                  <a:pt x="3" y="566"/>
                </a:cubicBezTo>
                <a:cubicBezTo>
                  <a:pt x="4" y="563"/>
                  <a:pt x="5" y="559"/>
                  <a:pt x="5" y="555"/>
                </a:cubicBezTo>
                <a:cubicBezTo>
                  <a:pt x="6" y="554"/>
                  <a:pt x="6" y="553"/>
                  <a:pt x="6" y="552"/>
                </a:cubicBezTo>
                <a:cubicBezTo>
                  <a:pt x="6" y="552"/>
                  <a:pt x="7" y="551"/>
                  <a:pt x="7" y="550"/>
                </a:cubicBezTo>
                <a:cubicBezTo>
                  <a:pt x="7" y="550"/>
                  <a:pt x="7" y="549"/>
                  <a:pt x="7" y="548"/>
                </a:cubicBezTo>
                <a:cubicBezTo>
                  <a:pt x="8" y="547"/>
                  <a:pt x="8" y="546"/>
                  <a:pt x="8" y="545"/>
                </a:cubicBezTo>
                <a:cubicBezTo>
                  <a:pt x="10" y="539"/>
                  <a:pt x="11" y="532"/>
                  <a:pt x="12" y="524"/>
                </a:cubicBezTo>
                <a:cubicBezTo>
                  <a:pt x="14" y="509"/>
                  <a:pt x="15" y="495"/>
                  <a:pt x="15" y="484"/>
                </a:cubicBezTo>
                <a:cubicBezTo>
                  <a:pt x="16" y="470"/>
                  <a:pt x="16" y="457"/>
                  <a:pt x="16" y="444"/>
                </a:cubicBezTo>
                <a:cubicBezTo>
                  <a:pt x="16" y="439"/>
                  <a:pt x="16" y="439"/>
                  <a:pt x="16" y="439"/>
                </a:cubicBezTo>
                <a:cubicBezTo>
                  <a:pt x="16" y="428"/>
                  <a:pt x="16" y="418"/>
                  <a:pt x="17" y="408"/>
                </a:cubicBezTo>
                <a:cubicBezTo>
                  <a:pt x="17" y="401"/>
                  <a:pt x="18" y="396"/>
                  <a:pt x="20" y="391"/>
                </a:cubicBezTo>
                <a:cubicBezTo>
                  <a:pt x="22" y="386"/>
                  <a:pt x="25" y="382"/>
                  <a:pt x="29" y="377"/>
                </a:cubicBezTo>
                <a:cubicBezTo>
                  <a:pt x="31" y="375"/>
                  <a:pt x="33" y="373"/>
                  <a:pt x="35" y="370"/>
                </a:cubicBezTo>
                <a:cubicBezTo>
                  <a:pt x="37" y="369"/>
                  <a:pt x="38" y="367"/>
                  <a:pt x="40" y="366"/>
                </a:cubicBezTo>
                <a:cubicBezTo>
                  <a:pt x="44" y="361"/>
                  <a:pt x="47" y="357"/>
                  <a:pt x="50" y="353"/>
                </a:cubicBezTo>
                <a:cubicBezTo>
                  <a:pt x="50" y="352"/>
                  <a:pt x="51" y="350"/>
                  <a:pt x="51" y="349"/>
                </a:cubicBezTo>
                <a:cubicBezTo>
                  <a:pt x="51" y="349"/>
                  <a:pt x="51" y="349"/>
                  <a:pt x="51" y="349"/>
                </a:cubicBezTo>
                <a:cubicBezTo>
                  <a:pt x="52" y="347"/>
                  <a:pt x="52" y="347"/>
                  <a:pt x="52" y="347"/>
                </a:cubicBezTo>
                <a:cubicBezTo>
                  <a:pt x="52" y="347"/>
                  <a:pt x="52" y="346"/>
                  <a:pt x="52" y="346"/>
                </a:cubicBezTo>
                <a:cubicBezTo>
                  <a:pt x="53" y="344"/>
                  <a:pt x="53" y="344"/>
                  <a:pt x="53" y="344"/>
                </a:cubicBezTo>
                <a:cubicBezTo>
                  <a:pt x="53" y="343"/>
                  <a:pt x="53" y="343"/>
                  <a:pt x="53" y="343"/>
                </a:cubicBezTo>
                <a:cubicBezTo>
                  <a:pt x="54" y="342"/>
                  <a:pt x="54" y="342"/>
                  <a:pt x="54" y="342"/>
                </a:cubicBezTo>
                <a:cubicBezTo>
                  <a:pt x="54" y="341"/>
                  <a:pt x="54" y="340"/>
                  <a:pt x="55" y="339"/>
                </a:cubicBezTo>
                <a:cubicBezTo>
                  <a:pt x="57" y="335"/>
                  <a:pt x="59" y="332"/>
                  <a:pt x="62" y="328"/>
                </a:cubicBezTo>
                <a:cubicBezTo>
                  <a:pt x="65" y="324"/>
                  <a:pt x="67" y="321"/>
                  <a:pt x="70" y="318"/>
                </a:cubicBezTo>
                <a:cubicBezTo>
                  <a:pt x="73" y="314"/>
                  <a:pt x="76" y="312"/>
                  <a:pt x="79" y="309"/>
                </a:cubicBezTo>
                <a:cubicBezTo>
                  <a:pt x="84" y="304"/>
                  <a:pt x="89" y="300"/>
                  <a:pt x="95" y="296"/>
                </a:cubicBezTo>
                <a:cubicBezTo>
                  <a:pt x="104" y="290"/>
                  <a:pt x="113" y="285"/>
                  <a:pt x="120" y="284"/>
                </a:cubicBezTo>
                <a:cubicBezTo>
                  <a:pt x="120" y="283"/>
                  <a:pt x="121" y="283"/>
                  <a:pt x="122" y="283"/>
                </a:cubicBezTo>
                <a:cubicBezTo>
                  <a:pt x="125" y="283"/>
                  <a:pt x="125" y="283"/>
                  <a:pt x="125" y="283"/>
                </a:cubicBezTo>
                <a:cubicBezTo>
                  <a:pt x="125" y="286"/>
                  <a:pt x="125" y="286"/>
                  <a:pt x="125" y="286"/>
                </a:cubicBezTo>
                <a:cubicBezTo>
                  <a:pt x="126" y="295"/>
                  <a:pt x="128" y="303"/>
                  <a:pt x="130" y="308"/>
                </a:cubicBezTo>
                <a:cubicBezTo>
                  <a:pt x="132" y="315"/>
                  <a:pt x="134" y="321"/>
                  <a:pt x="136" y="326"/>
                </a:cubicBezTo>
                <a:cubicBezTo>
                  <a:pt x="138" y="331"/>
                  <a:pt x="140" y="335"/>
                  <a:pt x="141" y="337"/>
                </a:cubicBezTo>
                <a:cubicBezTo>
                  <a:pt x="142" y="338"/>
                  <a:pt x="142" y="338"/>
                  <a:pt x="142" y="338"/>
                </a:cubicBezTo>
                <a:cubicBezTo>
                  <a:pt x="144" y="341"/>
                  <a:pt x="144" y="341"/>
                  <a:pt x="144" y="341"/>
                </a:cubicBezTo>
                <a:cubicBezTo>
                  <a:pt x="140" y="342"/>
                  <a:pt x="140" y="342"/>
                  <a:pt x="140" y="342"/>
                </a:cubicBezTo>
                <a:cubicBezTo>
                  <a:pt x="140" y="343"/>
                  <a:pt x="140" y="343"/>
                  <a:pt x="140" y="343"/>
                </a:cubicBezTo>
                <a:cubicBezTo>
                  <a:pt x="136" y="344"/>
                  <a:pt x="136" y="344"/>
                  <a:pt x="136" y="344"/>
                </a:cubicBezTo>
                <a:cubicBezTo>
                  <a:pt x="136" y="345"/>
                  <a:pt x="135" y="345"/>
                  <a:pt x="134" y="345"/>
                </a:cubicBezTo>
                <a:cubicBezTo>
                  <a:pt x="133" y="346"/>
                  <a:pt x="132" y="347"/>
                  <a:pt x="131" y="347"/>
                </a:cubicBezTo>
                <a:cubicBezTo>
                  <a:pt x="125" y="351"/>
                  <a:pt x="125" y="351"/>
                  <a:pt x="125" y="351"/>
                </a:cubicBezTo>
                <a:cubicBezTo>
                  <a:pt x="124" y="351"/>
                  <a:pt x="124" y="351"/>
                  <a:pt x="124" y="351"/>
                </a:cubicBezTo>
                <a:cubicBezTo>
                  <a:pt x="123" y="352"/>
                  <a:pt x="122" y="352"/>
                  <a:pt x="122" y="353"/>
                </a:cubicBezTo>
                <a:cubicBezTo>
                  <a:pt x="119" y="355"/>
                  <a:pt x="119" y="355"/>
                  <a:pt x="119" y="355"/>
                </a:cubicBezTo>
                <a:cubicBezTo>
                  <a:pt x="112" y="359"/>
                  <a:pt x="105" y="365"/>
                  <a:pt x="98" y="373"/>
                </a:cubicBezTo>
                <a:cubicBezTo>
                  <a:pt x="92" y="379"/>
                  <a:pt x="86" y="387"/>
                  <a:pt x="80" y="396"/>
                </a:cubicBezTo>
                <a:cubicBezTo>
                  <a:pt x="75" y="404"/>
                  <a:pt x="70" y="412"/>
                  <a:pt x="65" y="421"/>
                </a:cubicBezTo>
                <a:cubicBezTo>
                  <a:pt x="62" y="427"/>
                  <a:pt x="59" y="434"/>
                  <a:pt x="56" y="440"/>
                </a:cubicBezTo>
                <a:cubicBezTo>
                  <a:pt x="55" y="442"/>
                  <a:pt x="54" y="444"/>
                  <a:pt x="53" y="445"/>
                </a:cubicBezTo>
                <a:cubicBezTo>
                  <a:pt x="50" y="453"/>
                  <a:pt x="47" y="461"/>
                  <a:pt x="45" y="470"/>
                </a:cubicBezTo>
                <a:cubicBezTo>
                  <a:pt x="43" y="478"/>
                  <a:pt x="42" y="486"/>
                  <a:pt x="42" y="493"/>
                </a:cubicBezTo>
                <a:cubicBezTo>
                  <a:pt x="41" y="501"/>
                  <a:pt x="42" y="507"/>
                  <a:pt x="43" y="513"/>
                </a:cubicBezTo>
                <a:cubicBezTo>
                  <a:pt x="45" y="518"/>
                  <a:pt x="47" y="523"/>
                  <a:pt x="49" y="527"/>
                </a:cubicBezTo>
                <a:cubicBezTo>
                  <a:pt x="52" y="531"/>
                  <a:pt x="55" y="533"/>
                  <a:pt x="56" y="534"/>
                </a:cubicBezTo>
                <a:cubicBezTo>
                  <a:pt x="56" y="534"/>
                  <a:pt x="56" y="534"/>
                  <a:pt x="56" y="534"/>
                </a:cubicBezTo>
                <a:cubicBezTo>
                  <a:pt x="56" y="535"/>
                  <a:pt x="57" y="535"/>
                  <a:pt x="57" y="535"/>
                </a:cubicBezTo>
                <a:cubicBezTo>
                  <a:pt x="58" y="535"/>
                  <a:pt x="58" y="536"/>
                  <a:pt x="58" y="536"/>
                </a:cubicBezTo>
                <a:cubicBezTo>
                  <a:pt x="59" y="536"/>
                  <a:pt x="59" y="536"/>
                  <a:pt x="59" y="536"/>
                </a:cubicBezTo>
                <a:cubicBezTo>
                  <a:pt x="59" y="536"/>
                  <a:pt x="59" y="536"/>
                  <a:pt x="59" y="536"/>
                </a:cubicBezTo>
                <a:cubicBezTo>
                  <a:pt x="58" y="535"/>
                  <a:pt x="58" y="535"/>
                  <a:pt x="58" y="535"/>
                </a:cubicBezTo>
                <a:cubicBezTo>
                  <a:pt x="58" y="535"/>
                  <a:pt x="58" y="535"/>
                  <a:pt x="58" y="535"/>
                </a:cubicBezTo>
                <a:cubicBezTo>
                  <a:pt x="57" y="535"/>
                  <a:pt x="57" y="535"/>
                  <a:pt x="56" y="534"/>
                </a:cubicBezTo>
                <a:cubicBezTo>
                  <a:pt x="54" y="532"/>
                  <a:pt x="52" y="530"/>
                  <a:pt x="50" y="527"/>
                </a:cubicBezTo>
                <a:cubicBezTo>
                  <a:pt x="48" y="523"/>
                  <a:pt x="46" y="518"/>
                  <a:pt x="45" y="513"/>
                </a:cubicBezTo>
                <a:cubicBezTo>
                  <a:pt x="44" y="507"/>
                  <a:pt x="44" y="500"/>
                  <a:pt x="44" y="493"/>
                </a:cubicBezTo>
                <a:cubicBezTo>
                  <a:pt x="45" y="486"/>
                  <a:pt x="46" y="479"/>
                  <a:pt x="48" y="471"/>
                </a:cubicBezTo>
                <a:cubicBezTo>
                  <a:pt x="50" y="462"/>
                  <a:pt x="53" y="454"/>
                  <a:pt x="57" y="447"/>
                </a:cubicBezTo>
                <a:cubicBezTo>
                  <a:pt x="58" y="445"/>
                  <a:pt x="59" y="444"/>
                  <a:pt x="60" y="442"/>
                </a:cubicBezTo>
                <a:cubicBezTo>
                  <a:pt x="63" y="436"/>
                  <a:pt x="66" y="429"/>
                  <a:pt x="70" y="423"/>
                </a:cubicBezTo>
                <a:cubicBezTo>
                  <a:pt x="75" y="414"/>
                  <a:pt x="80" y="406"/>
                  <a:pt x="85" y="399"/>
                </a:cubicBezTo>
                <a:cubicBezTo>
                  <a:pt x="91" y="390"/>
                  <a:pt x="96" y="383"/>
                  <a:pt x="102" y="377"/>
                </a:cubicBezTo>
                <a:cubicBezTo>
                  <a:pt x="110" y="369"/>
                  <a:pt x="116" y="364"/>
                  <a:pt x="123" y="359"/>
                </a:cubicBezTo>
                <a:cubicBezTo>
                  <a:pt x="125" y="358"/>
                  <a:pt x="125" y="358"/>
                  <a:pt x="125" y="358"/>
                </a:cubicBezTo>
                <a:cubicBezTo>
                  <a:pt x="126" y="357"/>
                  <a:pt x="126" y="357"/>
                  <a:pt x="127" y="356"/>
                </a:cubicBezTo>
                <a:cubicBezTo>
                  <a:pt x="127" y="356"/>
                  <a:pt x="128" y="356"/>
                  <a:pt x="128" y="356"/>
                </a:cubicBezTo>
                <a:cubicBezTo>
                  <a:pt x="133" y="353"/>
                  <a:pt x="133" y="353"/>
                  <a:pt x="133" y="353"/>
                </a:cubicBezTo>
                <a:cubicBezTo>
                  <a:pt x="134" y="352"/>
                  <a:pt x="136" y="351"/>
                  <a:pt x="137" y="351"/>
                </a:cubicBezTo>
                <a:cubicBezTo>
                  <a:pt x="138" y="350"/>
                  <a:pt x="138" y="350"/>
                  <a:pt x="139" y="350"/>
                </a:cubicBezTo>
                <a:cubicBezTo>
                  <a:pt x="142" y="348"/>
                  <a:pt x="142" y="348"/>
                  <a:pt x="142" y="348"/>
                </a:cubicBezTo>
                <a:cubicBezTo>
                  <a:pt x="143" y="348"/>
                  <a:pt x="143" y="348"/>
                  <a:pt x="143" y="348"/>
                </a:cubicBezTo>
                <a:cubicBezTo>
                  <a:pt x="144" y="347"/>
                  <a:pt x="144" y="347"/>
                  <a:pt x="144" y="347"/>
                </a:cubicBezTo>
                <a:cubicBezTo>
                  <a:pt x="148" y="346"/>
                  <a:pt x="151" y="344"/>
                  <a:pt x="155" y="343"/>
                </a:cubicBezTo>
                <a:cubicBezTo>
                  <a:pt x="159" y="342"/>
                  <a:pt x="162" y="342"/>
                  <a:pt x="164" y="342"/>
                </a:cubicBezTo>
                <a:cubicBezTo>
                  <a:pt x="165" y="342"/>
                  <a:pt x="165" y="342"/>
                  <a:pt x="165" y="342"/>
                </a:cubicBezTo>
                <a:cubicBezTo>
                  <a:pt x="166" y="342"/>
                  <a:pt x="166" y="342"/>
                  <a:pt x="166" y="342"/>
                </a:cubicBezTo>
                <a:cubicBezTo>
                  <a:pt x="167" y="342"/>
                  <a:pt x="167" y="342"/>
                  <a:pt x="168" y="342"/>
                </a:cubicBezTo>
                <a:cubicBezTo>
                  <a:pt x="168" y="342"/>
                  <a:pt x="168" y="342"/>
                  <a:pt x="168" y="342"/>
                </a:cubicBezTo>
                <a:cubicBezTo>
                  <a:pt x="168" y="342"/>
                  <a:pt x="168" y="342"/>
                  <a:pt x="168" y="342"/>
                </a:cubicBezTo>
                <a:cubicBezTo>
                  <a:pt x="169" y="343"/>
                  <a:pt x="169" y="343"/>
                  <a:pt x="169" y="343"/>
                </a:cubicBezTo>
                <a:cubicBezTo>
                  <a:pt x="169" y="343"/>
                  <a:pt x="169" y="343"/>
                  <a:pt x="169" y="343"/>
                </a:cubicBezTo>
                <a:cubicBezTo>
                  <a:pt x="169" y="343"/>
                  <a:pt x="169" y="343"/>
                  <a:pt x="169" y="343"/>
                </a:cubicBezTo>
                <a:cubicBezTo>
                  <a:pt x="170" y="343"/>
                  <a:pt x="171" y="344"/>
                  <a:pt x="172" y="345"/>
                </a:cubicBezTo>
                <a:cubicBezTo>
                  <a:pt x="173" y="347"/>
                  <a:pt x="174" y="350"/>
                  <a:pt x="173" y="353"/>
                </a:cubicBezTo>
                <a:cubicBezTo>
                  <a:pt x="173" y="355"/>
                  <a:pt x="173" y="357"/>
                  <a:pt x="172" y="360"/>
                </a:cubicBezTo>
                <a:cubicBezTo>
                  <a:pt x="171" y="362"/>
                  <a:pt x="170" y="364"/>
                  <a:pt x="169" y="366"/>
                </a:cubicBezTo>
                <a:cubicBezTo>
                  <a:pt x="168" y="368"/>
                  <a:pt x="167" y="369"/>
                  <a:pt x="166" y="370"/>
                </a:cubicBezTo>
                <a:cubicBezTo>
                  <a:pt x="165" y="371"/>
                  <a:pt x="164" y="372"/>
                  <a:pt x="163" y="373"/>
                </a:cubicBezTo>
                <a:cubicBezTo>
                  <a:pt x="162" y="374"/>
                  <a:pt x="162" y="374"/>
                  <a:pt x="162" y="374"/>
                </a:cubicBezTo>
                <a:cubicBezTo>
                  <a:pt x="162" y="374"/>
                  <a:pt x="161" y="374"/>
                  <a:pt x="161" y="375"/>
                </a:cubicBezTo>
                <a:cubicBezTo>
                  <a:pt x="160" y="375"/>
                  <a:pt x="160" y="375"/>
                  <a:pt x="160" y="375"/>
                </a:cubicBezTo>
                <a:cubicBezTo>
                  <a:pt x="161" y="375"/>
                  <a:pt x="161" y="375"/>
                  <a:pt x="161" y="375"/>
                </a:cubicBezTo>
                <a:cubicBezTo>
                  <a:pt x="161" y="375"/>
                  <a:pt x="161" y="375"/>
                  <a:pt x="161" y="375"/>
                </a:cubicBezTo>
                <a:cubicBezTo>
                  <a:pt x="161" y="375"/>
                  <a:pt x="162" y="375"/>
                  <a:pt x="162" y="375"/>
                </a:cubicBezTo>
                <a:cubicBezTo>
                  <a:pt x="163" y="374"/>
                  <a:pt x="163" y="374"/>
                  <a:pt x="163" y="374"/>
                </a:cubicBezTo>
                <a:cubicBezTo>
                  <a:pt x="165" y="373"/>
                  <a:pt x="168" y="371"/>
                  <a:pt x="171" y="367"/>
                </a:cubicBezTo>
                <a:cubicBezTo>
                  <a:pt x="173" y="364"/>
                  <a:pt x="176" y="360"/>
                  <a:pt x="177" y="353"/>
                </a:cubicBezTo>
                <a:cubicBezTo>
                  <a:pt x="178" y="353"/>
                  <a:pt x="178" y="352"/>
                  <a:pt x="178" y="351"/>
                </a:cubicBezTo>
                <a:cubicBezTo>
                  <a:pt x="178" y="351"/>
                  <a:pt x="178" y="351"/>
                  <a:pt x="178" y="351"/>
                </a:cubicBezTo>
                <a:cubicBezTo>
                  <a:pt x="178" y="351"/>
                  <a:pt x="178" y="350"/>
                  <a:pt x="178" y="350"/>
                </a:cubicBezTo>
                <a:cubicBezTo>
                  <a:pt x="178" y="349"/>
                  <a:pt x="178" y="349"/>
                  <a:pt x="178" y="348"/>
                </a:cubicBezTo>
                <a:cubicBezTo>
                  <a:pt x="178" y="348"/>
                  <a:pt x="178" y="348"/>
                  <a:pt x="178" y="348"/>
                </a:cubicBezTo>
                <a:cubicBezTo>
                  <a:pt x="178" y="346"/>
                  <a:pt x="177" y="344"/>
                  <a:pt x="176" y="343"/>
                </a:cubicBezTo>
                <a:cubicBezTo>
                  <a:pt x="175" y="341"/>
                  <a:pt x="174" y="339"/>
                  <a:pt x="172" y="338"/>
                </a:cubicBezTo>
                <a:cubicBezTo>
                  <a:pt x="171" y="338"/>
                  <a:pt x="171" y="338"/>
                  <a:pt x="170" y="338"/>
                </a:cubicBezTo>
                <a:cubicBezTo>
                  <a:pt x="169" y="337"/>
                  <a:pt x="169" y="337"/>
                  <a:pt x="169" y="337"/>
                </a:cubicBezTo>
                <a:cubicBezTo>
                  <a:pt x="168" y="337"/>
                  <a:pt x="168" y="337"/>
                  <a:pt x="167" y="337"/>
                </a:cubicBezTo>
                <a:cubicBezTo>
                  <a:pt x="166" y="336"/>
                  <a:pt x="166" y="336"/>
                  <a:pt x="166" y="336"/>
                </a:cubicBezTo>
                <a:cubicBezTo>
                  <a:pt x="165" y="336"/>
                  <a:pt x="164" y="336"/>
                  <a:pt x="163" y="336"/>
                </a:cubicBezTo>
                <a:cubicBezTo>
                  <a:pt x="160" y="336"/>
                  <a:pt x="157" y="337"/>
                  <a:pt x="154" y="338"/>
                </a:cubicBezTo>
                <a:cubicBezTo>
                  <a:pt x="151" y="338"/>
                  <a:pt x="149" y="339"/>
                  <a:pt x="146" y="340"/>
                </a:cubicBezTo>
                <a:cubicBezTo>
                  <a:pt x="144" y="341"/>
                  <a:pt x="144" y="341"/>
                  <a:pt x="144" y="341"/>
                </a:cubicBezTo>
                <a:cubicBezTo>
                  <a:pt x="143" y="339"/>
                  <a:pt x="143" y="339"/>
                  <a:pt x="143" y="339"/>
                </a:cubicBezTo>
                <a:cubicBezTo>
                  <a:pt x="142" y="338"/>
                  <a:pt x="142" y="338"/>
                  <a:pt x="142" y="337"/>
                </a:cubicBezTo>
                <a:cubicBezTo>
                  <a:pt x="141" y="335"/>
                  <a:pt x="139" y="331"/>
                  <a:pt x="138" y="326"/>
                </a:cubicBezTo>
                <a:cubicBezTo>
                  <a:pt x="136" y="321"/>
                  <a:pt x="134" y="315"/>
                  <a:pt x="133" y="308"/>
                </a:cubicBezTo>
                <a:cubicBezTo>
                  <a:pt x="132" y="304"/>
                  <a:pt x="131" y="300"/>
                  <a:pt x="130" y="296"/>
                </a:cubicBezTo>
                <a:cubicBezTo>
                  <a:pt x="130" y="292"/>
                  <a:pt x="129" y="288"/>
                  <a:pt x="129" y="284"/>
                </a:cubicBezTo>
                <a:cubicBezTo>
                  <a:pt x="129" y="279"/>
                  <a:pt x="129" y="274"/>
                  <a:pt x="130" y="271"/>
                </a:cubicBezTo>
                <a:cubicBezTo>
                  <a:pt x="131" y="268"/>
                  <a:pt x="131" y="266"/>
                  <a:pt x="132" y="264"/>
                </a:cubicBezTo>
                <a:cubicBezTo>
                  <a:pt x="133" y="263"/>
                  <a:pt x="133" y="263"/>
                  <a:pt x="134" y="262"/>
                </a:cubicBezTo>
                <a:cubicBezTo>
                  <a:pt x="134" y="261"/>
                  <a:pt x="135" y="261"/>
                  <a:pt x="135" y="261"/>
                </a:cubicBezTo>
                <a:cubicBezTo>
                  <a:pt x="135" y="260"/>
                  <a:pt x="135" y="260"/>
                  <a:pt x="136" y="260"/>
                </a:cubicBezTo>
                <a:cubicBezTo>
                  <a:pt x="136" y="260"/>
                  <a:pt x="136" y="260"/>
                  <a:pt x="136" y="260"/>
                </a:cubicBezTo>
                <a:cubicBezTo>
                  <a:pt x="138" y="258"/>
                  <a:pt x="140" y="256"/>
                  <a:pt x="142" y="254"/>
                </a:cubicBezTo>
                <a:cubicBezTo>
                  <a:pt x="144" y="253"/>
                  <a:pt x="146" y="251"/>
                  <a:pt x="148" y="249"/>
                </a:cubicBezTo>
                <a:cubicBezTo>
                  <a:pt x="152" y="244"/>
                  <a:pt x="156" y="240"/>
                  <a:pt x="159" y="237"/>
                </a:cubicBezTo>
                <a:cubicBezTo>
                  <a:pt x="163" y="232"/>
                  <a:pt x="167" y="227"/>
                  <a:pt x="171" y="223"/>
                </a:cubicBezTo>
                <a:cubicBezTo>
                  <a:pt x="175" y="219"/>
                  <a:pt x="179" y="215"/>
                  <a:pt x="182" y="211"/>
                </a:cubicBezTo>
                <a:cubicBezTo>
                  <a:pt x="192" y="201"/>
                  <a:pt x="199" y="193"/>
                  <a:pt x="206" y="186"/>
                </a:cubicBezTo>
                <a:cubicBezTo>
                  <a:pt x="210" y="182"/>
                  <a:pt x="215" y="177"/>
                  <a:pt x="219" y="174"/>
                </a:cubicBezTo>
                <a:cubicBezTo>
                  <a:pt x="220" y="173"/>
                  <a:pt x="222" y="173"/>
                  <a:pt x="222" y="172"/>
                </a:cubicBezTo>
                <a:cubicBezTo>
                  <a:pt x="223" y="172"/>
                  <a:pt x="223" y="172"/>
                  <a:pt x="224" y="171"/>
                </a:cubicBezTo>
                <a:cubicBezTo>
                  <a:pt x="225" y="171"/>
                  <a:pt x="225" y="171"/>
                  <a:pt x="225" y="171"/>
                </a:cubicBezTo>
                <a:cubicBezTo>
                  <a:pt x="226" y="170"/>
                  <a:pt x="226" y="170"/>
                  <a:pt x="226" y="170"/>
                </a:cubicBezTo>
                <a:cubicBezTo>
                  <a:pt x="229" y="169"/>
                  <a:pt x="232" y="167"/>
                  <a:pt x="234" y="166"/>
                </a:cubicBezTo>
                <a:cubicBezTo>
                  <a:pt x="241" y="162"/>
                  <a:pt x="247" y="157"/>
                  <a:pt x="252" y="153"/>
                </a:cubicBezTo>
                <a:cubicBezTo>
                  <a:pt x="256" y="151"/>
                  <a:pt x="259" y="149"/>
                  <a:pt x="263" y="146"/>
                </a:cubicBezTo>
                <a:cubicBezTo>
                  <a:pt x="268" y="143"/>
                  <a:pt x="272" y="140"/>
                  <a:pt x="276" y="138"/>
                </a:cubicBezTo>
                <a:cubicBezTo>
                  <a:pt x="282" y="134"/>
                  <a:pt x="286" y="132"/>
                  <a:pt x="290" y="131"/>
                </a:cubicBezTo>
                <a:cubicBezTo>
                  <a:pt x="292" y="130"/>
                  <a:pt x="294" y="129"/>
                  <a:pt x="296" y="128"/>
                </a:cubicBezTo>
                <a:cubicBezTo>
                  <a:pt x="298" y="128"/>
                  <a:pt x="300" y="128"/>
                  <a:pt x="301" y="128"/>
                </a:cubicBezTo>
                <a:cubicBezTo>
                  <a:pt x="301" y="128"/>
                  <a:pt x="301" y="128"/>
                  <a:pt x="302" y="128"/>
                </a:cubicBezTo>
                <a:cubicBezTo>
                  <a:pt x="302" y="128"/>
                  <a:pt x="303" y="128"/>
                  <a:pt x="304" y="128"/>
                </a:cubicBezTo>
                <a:cubicBezTo>
                  <a:pt x="304" y="128"/>
                  <a:pt x="304" y="128"/>
                  <a:pt x="305" y="128"/>
                </a:cubicBezTo>
                <a:cubicBezTo>
                  <a:pt x="305" y="128"/>
                  <a:pt x="305" y="128"/>
                  <a:pt x="305" y="128"/>
                </a:cubicBezTo>
                <a:cubicBezTo>
                  <a:pt x="306" y="129"/>
                  <a:pt x="306" y="129"/>
                  <a:pt x="306" y="129"/>
                </a:cubicBezTo>
                <a:cubicBezTo>
                  <a:pt x="306" y="129"/>
                  <a:pt x="306" y="129"/>
                  <a:pt x="306" y="129"/>
                </a:cubicBezTo>
                <a:cubicBezTo>
                  <a:pt x="307" y="129"/>
                  <a:pt x="307" y="129"/>
                  <a:pt x="307" y="129"/>
                </a:cubicBezTo>
                <a:cubicBezTo>
                  <a:pt x="308" y="130"/>
                  <a:pt x="308" y="130"/>
                  <a:pt x="309" y="130"/>
                </a:cubicBezTo>
                <a:cubicBezTo>
                  <a:pt x="309" y="130"/>
                  <a:pt x="310" y="130"/>
                  <a:pt x="311" y="130"/>
                </a:cubicBezTo>
                <a:cubicBezTo>
                  <a:pt x="312" y="130"/>
                  <a:pt x="312" y="130"/>
                  <a:pt x="313" y="130"/>
                </a:cubicBezTo>
                <a:cubicBezTo>
                  <a:pt x="314" y="130"/>
                  <a:pt x="315" y="129"/>
                  <a:pt x="316" y="129"/>
                </a:cubicBezTo>
                <a:cubicBezTo>
                  <a:pt x="317" y="128"/>
                  <a:pt x="318" y="128"/>
                  <a:pt x="319" y="127"/>
                </a:cubicBezTo>
                <a:cubicBezTo>
                  <a:pt x="320" y="126"/>
                  <a:pt x="321" y="125"/>
                  <a:pt x="321" y="123"/>
                </a:cubicBezTo>
                <a:cubicBezTo>
                  <a:pt x="322" y="122"/>
                  <a:pt x="323" y="121"/>
                  <a:pt x="323" y="120"/>
                </a:cubicBezTo>
                <a:cubicBezTo>
                  <a:pt x="324" y="118"/>
                  <a:pt x="325" y="116"/>
                  <a:pt x="326" y="114"/>
                </a:cubicBezTo>
                <a:cubicBezTo>
                  <a:pt x="327" y="112"/>
                  <a:pt x="327" y="110"/>
                  <a:pt x="328" y="108"/>
                </a:cubicBezTo>
                <a:cubicBezTo>
                  <a:pt x="329" y="107"/>
                  <a:pt x="329" y="105"/>
                  <a:pt x="330" y="103"/>
                </a:cubicBezTo>
                <a:cubicBezTo>
                  <a:pt x="330" y="101"/>
                  <a:pt x="331" y="100"/>
                  <a:pt x="331" y="99"/>
                </a:cubicBezTo>
                <a:cubicBezTo>
                  <a:pt x="333" y="94"/>
                  <a:pt x="334" y="89"/>
                  <a:pt x="335" y="86"/>
                </a:cubicBezTo>
                <a:cubicBezTo>
                  <a:pt x="337" y="81"/>
                  <a:pt x="339" y="78"/>
                  <a:pt x="340" y="76"/>
                </a:cubicBezTo>
                <a:cubicBezTo>
                  <a:pt x="341" y="75"/>
                  <a:pt x="341" y="75"/>
                  <a:pt x="342" y="74"/>
                </a:cubicBezTo>
                <a:cubicBezTo>
                  <a:pt x="342" y="73"/>
                  <a:pt x="342" y="73"/>
                  <a:pt x="342" y="73"/>
                </a:cubicBezTo>
                <a:cubicBezTo>
                  <a:pt x="341" y="73"/>
                  <a:pt x="340" y="73"/>
                  <a:pt x="339" y="74"/>
                </a:cubicBezTo>
                <a:cubicBezTo>
                  <a:pt x="337" y="75"/>
                  <a:pt x="333" y="79"/>
                  <a:pt x="330" y="83"/>
                </a:cubicBezTo>
                <a:cubicBezTo>
                  <a:pt x="328" y="87"/>
                  <a:pt x="325" y="92"/>
                  <a:pt x="321" y="100"/>
                </a:cubicBezTo>
                <a:cubicBezTo>
                  <a:pt x="316" y="110"/>
                  <a:pt x="316" y="110"/>
                  <a:pt x="316" y="110"/>
                </a:cubicBezTo>
                <a:cubicBezTo>
                  <a:pt x="315" y="112"/>
                  <a:pt x="314" y="113"/>
                  <a:pt x="313" y="115"/>
                </a:cubicBezTo>
                <a:cubicBezTo>
                  <a:pt x="313" y="115"/>
                  <a:pt x="313" y="116"/>
                  <a:pt x="312" y="117"/>
                </a:cubicBezTo>
                <a:cubicBezTo>
                  <a:pt x="311" y="118"/>
                  <a:pt x="311" y="118"/>
                  <a:pt x="311" y="118"/>
                </a:cubicBezTo>
                <a:cubicBezTo>
                  <a:pt x="309" y="118"/>
                  <a:pt x="309" y="118"/>
                  <a:pt x="309" y="118"/>
                </a:cubicBezTo>
                <a:cubicBezTo>
                  <a:pt x="308" y="117"/>
                  <a:pt x="308" y="117"/>
                  <a:pt x="307" y="117"/>
                </a:cubicBezTo>
                <a:cubicBezTo>
                  <a:pt x="305" y="116"/>
                  <a:pt x="304" y="116"/>
                  <a:pt x="302" y="116"/>
                </a:cubicBezTo>
                <a:cubicBezTo>
                  <a:pt x="301" y="116"/>
                  <a:pt x="301" y="116"/>
                  <a:pt x="301" y="116"/>
                </a:cubicBezTo>
                <a:cubicBezTo>
                  <a:pt x="299" y="116"/>
                  <a:pt x="296" y="116"/>
                  <a:pt x="293" y="117"/>
                </a:cubicBezTo>
                <a:cubicBezTo>
                  <a:pt x="291" y="118"/>
                  <a:pt x="288" y="119"/>
                  <a:pt x="285" y="120"/>
                </a:cubicBezTo>
                <a:cubicBezTo>
                  <a:pt x="279" y="123"/>
                  <a:pt x="274" y="125"/>
                  <a:pt x="271" y="128"/>
                </a:cubicBezTo>
                <a:cubicBezTo>
                  <a:pt x="266" y="130"/>
                  <a:pt x="262" y="133"/>
                  <a:pt x="256" y="137"/>
                </a:cubicBezTo>
                <a:cubicBezTo>
                  <a:pt x="252" y="140"/>
                  <a:pt x="247" y="143"/>
                  <a:pt x="243" y="146"/>
                </a:cubicBezTo>
                <a:cubicBezTo>
                  <a:pt x="241" y="148"/>
                  <a:pt x="241" y="148"/>
                  <a:pt x="241" y="148"/>
                </a:cubicBezTo>
                <a:cubicBezTo>
                  <a:pt x="237" y="151"/>
                  <a:pt x="233" y="154"/>
                  <a:pt x="228" y="157"/>
                </a:cubicBezTo>
                <a:cubicBezTo>
                  <a:pt x="226" y="158"/>
                  <a:pt x="224" y="160"/>
                  <a:pt x="221" y="161"/>
                </a:cubicBezTo>
                <a:cubicBezTo>
                  <a:pt x="221" y="161"/>
                  <a:pt x="221" y="161"/>
                  <a:pt x="221" y="161"/>
                </a:cubicBezTo>
                <a:cubicBezTo>
                  <a:pt x="220" y="162"/>
                  <a:pt x="220" y="162"/>
                  <a:pt x="220" y="162"/>
                </a:cubicBezTo>
                <a:cubicBezTo>
                  <a:pt x="219" y="162"/>
                  <a:pt x="218" y="163"/>
                  <a:pt x="217" y="163"/>
                </a:cubicBezTo>
                <a:cubicBezTo>
                  <a:pt x="215" y="164"/>
                  <a:pt x="214" y="165"/>
                  <a:pt x="213" y="166"/>
                </a:cubicBezTo>
                <a:cubicBezTo>
                  <a:pt x="208" y="170"/>
                  <a:pt x="204" y="174"/>
                  <a:pt x="199" y="178"/>
                </a:cubicBezTo>
                <a:cubicBezTo>
                  <a:pt x="191" y="187"/>
                  <a:pt x="184" y="196"/>
                  <a:pt x="176" y="204"/>
                </a:cubicBezTo>
                <a:cubicBezTo>
                  <a:pt x="176" y="205"/>
                  <a:pt x="176" y="205"/>
                  <a:pt x="176" y="205"/>
                </a:cubicBezTo>
                <a:cubicBezTo>
                  <a:pt x="153" y="231"/>
                  <a:pt x="153" y="231"/>
                  <a:pt x="153" y="231"/>
                </a:cubicBezTo>
                <a:cubicBezTo>
                  <a:pt x="150" y="235"/>
                  <a:pt x="146" y="240"/>
                  <a:pt x="143" y="244"/>
                </a:cubicBezTo>
                <a:cubicBezTo>
                  <a:pt x="139" y="248"/>
                  <a:pt x="136" y="252"/>
                  <a:pt x="132" y="255"/>
                </a:cubicBezTo>
                <a:cubicBezTo>
                  <a:pt x="131" y="256"/>
                  <a:pt x="131" y="256"/>
                  <a:pt x="131" y="256"/>
                </a:cubicBezTo>
                <a:cubicBezTo>
                  <a:pt x="131" y="256"/>
                  <a:pt x="131" y="256"/>
                  <a:pt x="131" y="256"/>
                </a:cubicBezTo>
                <a:cubicBezTo>
                  <a:pt x="130" y="257"/>
                  <a:pt x="130" y="258"/>
                  <a:pt x="129" y="258"/>
                </a:cubicBezTo>
                <a:cubicBezTo>
                  <a:pt x="128" y="259"/>
                  <a:pt x="127" y="261"/>
                  <a:pt x="127" y="262"/>
                </a:cubicBezTo>
                <a:cubicBezTo>
                  <a:pt x="127" y="263"/>
                  <a:pt x="126" y="263"/>
                  <a:pt x="126" y="264"/>
                </a:cubicBezTo>
                <a:cubicBezTo>
                  <a:pt x="126" y="266"/>
                  <a:pt x="126" y="266"/>
                  <a:pt x="126" y="266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21" y="266"/>
                  <a:pt x="117" y="267"/>
                  <a:pt x="114" y="269"/>
                </a:cubicBezTo>
                <a:cubicBezTo>
                  <a:pt x="106" y="272"/>
                  <a:pt x="98" y="279"/>
                  <a:pt x="88" y="288"/>
                </a:cubicBezTo>
                <a:cubicBezTo>
                  <a:pt x="83" y="293"/>
                  <a:pt x="78" y="298"/>
                  <a:pt x="73" y="304"/>
                </a:cubicBezTo>
                <a:cubicBezTo>
                  <a:pt x="71" y="306"/>
                  <a:pt x="69" y="308"/>
                  <a:pt x="68" y="310"/>
                </a:cubicBezTo>
                <a:cubicBezTo>
                  <a:pt x="66" y="313"/>
                  <a:pt x="66" y="313"/>
                  <a:pt x="66" y="313"/>
                </a:cubicBezTo>
                <a:cubicBezTo>
                  <a:pt x="64" y="310"/>
                  <a:pt x="64" y="310"/>
                  <a:pt x="64" y="310"/>
                </a:cubicBezTo>
                <a:cubicBezTo>
                  <a:pt x="63" y="310"/>
                  <a:pt x="63" y="310"/>
                  <a:pt x="63" y="309"/>
                </a:cubicBezTo>
                <a:cubicBezTo>
                  <a:pt x="61" y="306"/>
                  <a:pt x="59" y="303"/>
                  <a:pt x="58" y="299"/>
                </a:cubicBezTo>
                <a:cubicBezTo>
                  <a:pt x="56" y="295"/>
                  <a:pt x="55" y="290"/>
                  <a:pt x="55" y="285"/>
                </a:cubicBezTo>
                <a:cubicBezTo>
                  <a:pt x="55" y="282"/>
                  <a:pt x="56" y="279"/>
                  <a:pt x="56" y="276"/>
                </a:cubicBezTo>
                <a:cubicBezTo>
                  <a:pt x="57" y="273"/>
                  <a:pt x="58" y="270"/>
                  <a:pt x="59" y="268"/>
                </a:cubicBezTo>
                <a:cubicBezTo>
                  <a:pt x="61" y="265"/>
                  <a:pt x="63" y="262"/>
                  <a:pt x="65" y="260"/>
                </a:cubicBezTo>
                <a:cubicBezTo>
                  <a:pt x="67" y="257"/>
                  <a:pt x="70" y="255"/>
                  <a:pt x="72" y="252"/>
                </a:cubicBezTo>
                <a:cubicBezTo>
                  <a:pt x="77" y="247"/>
                  <a:pt x="82" y="243"/>
                  <a:pt x="89" y="237"/>
                </a:cubicBezTo>
                <a:cubicBezTo>
                  <a:pt x="91" y="235"/>
                  <a:pt x="93" y="233"/>
                  <a:pt x="95" y="232"/>
                </a:cubicBezTo>
                <a:cubicBezTo>
                  <a:pt x="99" y="228"/>
                  <a:pt x="103" y="225"/>
                  <a:pt x="107" y="221"/>
                </a:cubicBezTo>
                <a:cubicBezTo>
                  <a:pt x="109" y="219"/>
                  <a:pt x="112" y="216"/>
                  <a:pt x="115" y="214"/>
                </a:cubicBezTo>
                <a:cubicBezTo>
                  <a:pt x="118" y="211"/>
                  <a:pt x="122" y="207"/>
                  <a:pt x="126" y="204"/>
                </a:cubicBezTo>
                <a:cubicBezTo>
                  <a:pt x="138" y="193"/>
                  <a:pt x="152" y="181"/>
                  <a:pt x="168" y="168"/>
                </a:cubicBezTo>
                <a:cubicBezTo>
                  <a:pt x="173" y="164"/>
                  <a:pt x="173" y="164"/>
                  <a:pt x="173" y="164"/>
                </a:cubicBezTo>
                <a:cubicBezTo>
                  <a:pt x="175" y="162"/>
                  <a:pt x="177" y="161"/>
                  <a:pt x="179" y="159"/>
                </a:cubicBezTo>
                <a:cubicBezTo>
                  <a:pt x="181" y="158"/>
                  <a:pt x="182" y="157"/>
                  <a:pt x="185" y="155"/>
                </a:cubicBezTo>
                <a:cubicBezTo>
                  <a:pt x="187" y="154"/>
                  <a:pt x="189" y="152"/>
                  <a:pt x="190" y="151"/>
                </a:cubicBezTo>
                <a:cubicBezTo>
                  <a:pt x="192" y="150"/>
                  <a:pt x="194" y="149"/>
                  <a:pt x="196" y="148"/>
                </a:cubicBezTo>
                <a:cubicBezTo>
                  <a:pt x="196" y="148"/>
                  <a:pt x="196" y="148"/>
                  <a:pt x="196" y="148"/>
                </a:cubicBezTo>
                <a:cubicBezTo>
                  <a:pt x="197" y="148"/>
                  <a:pt x="197" y="148"/>
                  <a:pt x="198" y="147"/>
                </a:cubicBezTo>
                <a:cubicBezTo>
                  <a:pt x="198" y="147"/>
                  <a:pt x="199" y="147"/>
                  <a:pt x="199" y="147"/>
                </a:cubicBezTo>
                <a:cubicBezTo>
                  <a:pt x="200" y="146"/>
                  <a:pt x="200" y="146"/>
                  <a:pt x="200" y="146"/>
                </a:cubicBezTo>
                <a:cubicBezTo>
                  <a:pt x="201" y="146"/>
                  <a:pt x="202" y="145"/>
                  <a:pt x="203" y="144"/>
                </a:cubicBezTo>
                <a:cubicBezTo>
                  <a:pt x="208" y="141"/>
                  <a:pt x="212" y="138"/>
                  <a:pt x="216" y="135"/>
                </a:cubicBezTo>
                <a:cubicBezTo>
                  <a:pt x="224" y="129"/>
                  <a:pt x="231" y="122"/>
                  <a:pt x="239" y="114"/>
                </a:cubicBezTo>
                <a:cubicBezTo>
                  <a:pt x="242" y="111"/>
                  <a:pt x="245" y="108"/>
                  <a:pt x="248" y="105"/>
                </a:cubicBezTo>
                <a:cubicBezTo>
                  <a:pt x="252" y="101"/>
                  <a:pt x="256" y="97"/>
                  <a:pt x="261" y="93"/>
                </a:cubicBezTo>
                <a:cubicBezTo>
                  <a:pt x="269" y="84"/>
                  <a:pt x="276" y="78"/>
                  <a:pt x="283" y="72"/>
                </a:cubicBezTo>
                <a:cubicBezTo>
                  <a:pt x="290" y="67"/>
                  <a:pt x="298" y="60"/>
                  <a:pt x="308" y="54"/>
                </a:cubicBezTo>
                <a:cubicBezTo>
                  <a:pt x="312" y="52"/>
                  <a:pt x="317" y="50"/>
                  <a:pt x="321" y="48"/>
                </a:cubicBezTo>
                <a:cubicBezTo>
                  <a:pt x="322" y="48"/>
                  <a:pt x="322" y="48"/>
                  <a:pt x="322" y="48"/>
                </a:cubicBezTo>
                <a:cubicBezTo>
                  <a:pt x="326" y="46"/>
                  <a:pt x="330" y="44"/>
                  <a:pt x="335" y="42"/>
                </a:cubicBezTo>
                <a:cubicBezTo>
                  <a:pt x="345" y="38"/>
                  <a:pt x="355" y="35"/>
                  <a:pt x="363" y="32"/>
                </a:cubicBezTo>
                <a:cubicBezTo>
                  <a:pt x="380" y="26"/>
                  <a:pt x="398" y="20"/>
                  <a:pt x="415" y="14"/>
                </a:cubicBezTo>
                <a:cubicBezTo>
                  <a:pt x="432" y="9"/>
                  <a:pt x="449" y="5"/>
                  <a:pt x="463" y="1"/>
                </a:cubicBezTo>
                <a:cubicBezTo>
                  <a:pt x="469" y="0"/>
                  <a:pt x="469" y="0"/>
                  <a:pt x="469" y="0"/>
                </a:cubicBezTo>
                <a:cubicBezTo>
                  <a:pt x="469" y="3"/>
                  <a:pt x="469" y="3"/>
                  <a:pt x="469" y="3"/>
                </a:cubicBezTo>
                <a:cubicBezTo>
                  <a:pt x="471" y="21"/>
                  <a:pt x="458" y="43"/>
                  <a:pt x="444" y="67"/>
                </a:cubicBezTo>
                <a:cubicBezTo>
                  <a:pt x="426" y="97"/>
                  <a:pt x="408" y="128"/>
                  <a:pt x="417" y="153"/>
                </a:cubicBezTo>
                <a:cubicBezTo>
                  <a:pt x="431" y="194"/>
                  <a:pt x="466" y="209"/>
                  <a:pt x="476" y="212"/>
                </a:cubicBezTo>
                <a:cubicBezTo>
                  <a:pt x="480" y="214"/>
                  <a:pt x="480" y="214"/>
                  <a:pt x="480" y="214"/>
                </a:cubicBezTo>
                <a:cubicBezTo>
                  <a:pt x="476" y="217"/>
                  <a:pt x="476" y="217"/>
                  <a:pt x="476" y="217"/>
                </a:cubicBezTo>
                <a:cubicBezTo>
                  <a:pt x="472" y="220"/>
                  <a:pt x="469" y="224"/>
                  <a:pt x="467" y="227"/>
                </a:cubicBezTo>
                <a:cubicBezTo>
                  <a:pt x="465" y="229"/>
                  <a:pt x="464" y="231"/>
                  <a:pt x="463" y="233"/>
                </a:cubicBezTo>
                <a:cubicBezTo>
                  <a:pt x="462" y="234"/>
                  <a:pt x="462" y="235"/>
                  <a:pt x="462" y="236"/>
                </a:cubicBezTo>
                <a:cubicBezTo>
                  <a:pt x="462" y="237"/>
                  <a:pt x="462" y="237"/>
                  <a:pt x="462" y="237"/>
                </a:cubicBezTo>
                <a:cubicBezTo>
                  <a:pt x="461" y="239"/>
                  <a:pt x="461" y="239"/>
                  <a:pt x="461" y="239"/>
                </a:cubicBezTo>
                <a:cubicBezTo>
                  <a:pt x="461" y="240"/>
                  <a:pt x="461" y="240"/>
                  <a:pt x="461" y="240"/>
                </a:cubicBezTo>
                <a:cubicBezTo>
                  <a:pt x="459" y="249"/>
                  <a:pt x="456" y="258"/>
                  <a:pt x="454" y="267"/>
                </a:cubicBezTo>
                <a:cubicBezTo>
                  <a:pt x="452" y="272"/>
                  <a:pt x="452" y="272"/>
                  <a:pt x="452" y="272"/>
                </a:cubicBezTo>
                <a:cubicBezTo>
                  <a:pt x="449" y="283"/>
                  <a:pt x="446" y="294"/>
                  <a:pt x="444" y="305"/>
                </a:cubicBezTo>
                <a:cubicBezTo>
                  <a:pt x="443" y="308"/>
                  <a:pt x="443" y="311"/>
                  <a:pt x="442" y="314"/>
                </a:cubicBezTo>
                <a:cubicBezTo>
                  <a:pt x="442" y="316"/>
                  <a:pt x="442" y="316"/>
                  <a:pt x="442" y="316"/>
                </a:cubicBezTo>
                <a:cubicBezTo>
                  <a:pt x="440" y="316"/>
                  <a:pt x="440" y="316"/>
                  <a:pt x="440" y="316"/>
                </a:cubicBezTo>
                <a:cubicBezTo>
                  <a:pt x="438" y="317"/>
                  <a:pt x="436" y="318"/>
                  <a:pt x="432" y="319"/>
                </a:cubicBezTo>
                <a:cubicBezTo>
                  <a:pt x="426" y="320"/>
                  <a:pt x="426" y="320"/>
                  <a:pt x="426" y="320"/>
                </a:cubicBezTo>
                <a:cubicBezTo>
                  <a:pt x="425" y="320"/>
                  <a:pt x="425" y="320"/>
                  <a:pt x="424" y="321"/>
                </a:cubicBezTo>
                <a:cubicBezTo>
                  <a:pt x="422" y="321"/>
                  <a:pt x="420" y="322"/>
                  <a:pt x="418" y="322"/>
                </a:cubicBezTo>
                <a:cubicBezTo>
                  <a:pt x="417" y="322"/>
                  <a:pt x="416" y="322"/>
                  <a:pt x="415" y="322"/>
                </a:cubicBezTo>
                <a:cubicBezTo>
                  <a:pt x="414" y="323"/>
                  <a:pt x="412" y="323"/>
                  <a:pt x="410" y="323"/>
                </a:cubicBezTo>
                <a:cubicBezTo>
                  <a:pt x="405" y="324"/>
                  <a:pt x="405" y="324"/>
                  <a:pt x="405" y="324"/>
                </a:cubicBezTo>
                <a:cubicBezTo>
                  <a:pt x="405" y="324"/>
                  <a:pt x="404" y="324"/>
                  <a:pt x="404" y="324"/>
                </a:cubicBezTo>
                <a:cubicBezTo>
                  <a:pt x="402" y="324"/>
                  <a:pt x="401" y="324"/>
                  <a:pt x="400" y="324"/>
                </a:cubicBezTo>
                <a:cubicBezTo>
                  <a:pt x="398" y="324"/>
                  <a:pt x="396" y="324"/>
                  <a:pt x="394" y="324"/>
                </a:cubicBezTo>
                <a:cubicBezTo>
                  <a:pt x="389" y="324"/>
                  <a:pt x="384" y="324"/>
                  <a:pt x="379" y="323"/>
                </a:cubicBezTo>
                <a:cubicBezTo>
                  <a:pt x="371" y="322"/>
                  <a:pt x="363" y="320"/>
                  <a:pt x="356" y="316"/>
                </a:cubicBezTo>
                <a:cubicBezTo>
                  <a:pt x="355" y="315"/>
                  <a:pt x="353" y="314"/>
                  <a:pt x="351" y="313"/>
                </a:cubicBezTo>
                <a:cubicBezTo>
                  <a:pt x="350" y="313"/>
                  <a:pt x="350" y="312"/>
                  <a:pt x="349" y="312"/>
                </a:cubicBezTo>
                <a:cubicBezTo>
                  <a:pt x="349" y="312"/>
                  <a:pt x="349" y="312"/>
                  <a:pt x="349" y="312"/>
                </a:cubicBezTo>
                <a:cubicBezTo>
                  <a:pt x="348" y="312"/>
                  <a:pt x="348" y="311"/>
                  <a:pt x="347" y="311"/>
                </a:cubicBezTo>
                <a:cubicBezTo>
                  <a:pt x="346" y="311"/>
                  <a:pt x="346" y="311"/>
                  <a:pt x="346" y="311"/>
                </a:cubicBezTo>
                <a:cubicBezTo>
                  <a:pt x="345" y="310"/>
                  <a:pt x="345" y="310"/>
                  <a:pt x="345" y="310"/>
                </a:cubicBezTo>
                <a:cubicBezTo>
                  <a:pt x="345" y="310"/>
                  <a:pt x="345" y="309"/>
                  <a:pt x="345" y="309"/>
                </a:cubicBezTo>
                <a:cubicBezTo>
                  <a:pt x="344" y="308"/>
                  <a:pt x="344" y="307"/>
                  <a:pt x="343" y="306"/>
                </a:cubicBezTo>
                <a:cubicBezTo>
                  <a:pt x="342" y="305"/>
                  <a:pt x="341" y="303"/>
                  <a:pt x="340" y="301"/>
                </a:cubicBezTo>
                <a:cubicBezTo>
                  <a:pt x="337" y="293"/>
                  <a:pt x="334" y="285"/>
                  <a:pt x="331" y="277"/>
                </a:cubicBezTo>
                <a:cubicBezTo>
                  <a:pt x="331" y="275"/>
                  <a:pt x="331" y="275"/>
                  <a:pt x="331" y="275"/>
                </a:cubicBezTo>
                <a:cubicBezTo>
                  <a:pt x="322" y="250"/>
                  <a:pt x="322" y="250"/>
                  <a:pt x="322" y="250"/>
                </a:cubicBezTo>
                <a:cubicBezTo>
                  <a:pt x="320" y="245"/>
                  <a:pt x="319" y="241"/>
                  <a:pt x="317" y="237"/>
                </a:cubicBezTo>
                <a:cubicBezTo>
                  <a:pt x="316" y="235"/>
                  <a:pt x="316" y="233"/>
                  <a:pt x="315" y="231"/>
                </a:cubicBezTo>
                <a:cubicBezTo>
                  <a:pt x="314" y="229"/>
                  <a:pt x="314" y="229"/>
                  <a:pt x="314" y="229"/>
                </a:cubicBezTo>
                <a:cubicBezTo>
                  <a:pt x="314" y="229"/>
                  <a:pt x="314" y="229"/>
                  <a:pt x="314" y="229"/>
                </a:cubicBezTo>
                <a:cubicBezTo>
                  <a:pt x="312" y="226"/>
                  <a:pt x="312" y="226"/>
                  <a:pt x="312" y="226"/>
                </a:cubicBezTo>
                <a:cubicBezTo>
                  <a:pt x="312" y="226"/>
                  <a:pt x="311" y="225"/>
                  <a:pt x="311" y="225"/>
                </a:cubicBezTo>
                <a:cubicBezTo>
                  <a:pt x="310" y="224"/>
                  <a:pt x="310" y="224"/>
                  <a:pt x="310" y="224"/>
                </a:cubicBezTo>
                <a:cubicBezTo>
                  <a:pt x="310" y="223"/>
                  <a:pt x="309" y="223"/>
                  <a:pt x="309" y="223"/>
                </a:cubicBezTo>
                <a:cubicBezTo>
                  <a:pt x="307" y="221"/>
                  <a:pt x="303" y="219"/>
                  <a:pt x="300" y="219"/>
                </a:cubicBezTo>
                <a:cubicBezTo>
                  <a:pt x="299" y="219"/>
                  <a:pt x="297" y="218"/>
                  <a:pt x="296" y="218"/>
                </a:cubicBezTo>
                <a:cubicBezTo>
                  <a:pt x="295" y="218"/>
                  <a:pt x="293" y="218"/>
                  <a:pt x="292" y="219"/>
                </a:cubicBezTo>
                <a:cubicBezTo>
                  <a:pt x="287" y="219"/>
                  <a:pt x="284" y="220"/>
                  <a:pt x="280" y="221"/>
                </a:cubicBezTo>
                <a:cubicBezTo>
                  <a:pt x="279" y="222"/>
                  <a:pt x="279" y="222"/>
                  <a:pt x="279" y="222"/>
                </a:cubicBezTo>
                <a:cubicBezTo>
                  <a:pt x="278" y="222"/>
                  <a:pt x="278" y="222"/>
                  <a:pt x="278" y="222"/>
                </a:cubicBezTo>
                <a:cubicBezTo>
                  <a:pt x="271" y="224"/>
                  <a:pt x="266" y="226"/>
                  <a:pt x="261" y="226"/>
                </a:cubicBezTo>
                <a:cubicBezTo>
                  <a:pt x="261" y="226"/>
                  <a:pt x="260" y="226"/>
                  <a:pt x="260" y="226"/>
                </a:cubicBezTo>
                <a:cubicBezTo>
                  <a:pt x="260" y="226"/>
                  <a:pt x="260" y="226"/>
                  <a:pt x="260" y="226"/>
                </a:cubicBezTo>
                <a:cubicBezTo>
                  <a:pt x="259" y="226"/>
                  <a:pt x="259" y="226"/>
                  <a:pt x="259" y="226"/>
                </a:cubicBezTo>
                <a:cubicBezTo>
                  <a:pt x="259" y="226"/>
                  <a:pt x="259" y="226"/>
                  <a:pt x="259" y="226"/>
                </a:cubicBezTo>
                <a:cubicBezTo>
                  <a:pt x="258" y="225"/>
                  <a:pt x="258" y="225"/>
                  <a:pt x="258" y="225"/>
                </a:cubicBezTo>
                <a:cubicBezTo>
                  <a:pt x="258" y="225"/>
                  <a:pt x="257" y="224"/>
                  <a:pt x="257" y="224"/>
                </a:cubicBezTo>
                <a:cubicBezTo>
                  <a:pt x="256" y="223"/>
                  <a:pt x="255" y="221"/>
                  <a:pt x="253" y="218"/>
                </a:cubicBezTo>
                <a:cubicBezTo>
                  <a:pt x="251" y="214"/>
                  <a:pt x="250" y="209"/>
                  <a:pt x="249" y="206"/>
                </a:cubicBezTo>
                <a:cubicBezTo>
                  <a:pt x="248" y="204"/>
                  <a:pt x="248" y="204"/>
                  <a:pt x="248" y="204"/>
                </a:cubicBezTo>
                <a:cubicBezTo>
                  <a:pt x="247" y="201"/>
                  <a:pt x="247" y="198"/>
                  <a:pt x="246" y="196"/>
                </a:cubicBezTo>
                <a:cubicBezTo>
                  <a:pt x="245" y="195"/>
                  <a:pt x="245" y="195"/>
                  <a:pt x="245" y="195"/>
                </a:cubicBezTo>
                <a:cubicBezTo>
                  <a:pt x="244" y="195"/>
                  <a:pt x="244" y="195"/>
                  <a:pt x="244" y="195"/>
                </a:cubicBezTo>
                <a:cubicBezTo>
                  <a:pt x="244" y="195"/>
                  <a:pt x="244" y="196"/>
                  <a:pt x="243" y="196"/>
                </a:cubicBezTo>
                <a:cubicBezTo>
                  <a:pt x="243" y="199"/>
                  <a:pt x="242" y="202"/>
                  <a:pt x="242" y="206"/>
                </a:cubicBezTo>
                <a:cubicBezTo>
                  <a:pt x="241" y="210"/>
                  <a:pt x="241" y="215"/>
                  <a:pt x="242" y="221"/>
                </a:cubicBezTo>
                <a:cubicBezTo>
                  <a:pt x="243" y="223"/>
                  <a:pt x="243" y="223"/>
                  <a:pt x="243" y="223"/>
                </a:cubicBezTo>
                <a:cubicBezTo>
                  <a:pt x="242" y="224"/>
                  <a:pt x="242" y="224"/>
                  <a:pt x="242" y="224"/>
                </a:cubicBezTo>
                <a:cubicBezTo>
                  <a:pt x="233" y="233"/>
                  <a:pt x="238" y="243"/>
                  <a:pt x="242" y="253"/>
                </a:cubicBezTo>
                <a:cubicBezTo>
                  <a:pt x="243" y="257"/>
                  <a:pt x="245" y="261"/>
                  <a:pt x="245" y="264"/>
                </a:cubicBezTo>
                <a:cubicBezTo>
                  <a:pt x="245" y="273"/>
                  <a:pt x="243" y="292"/>
                  <a:pt x="238" y="305"/>
                </a:cubicBezTo>
                <a:cubicBezTo>
                  <a:pt x="235" y="315"/>
                  <a:pt x="236" y="335"/>
                  <a:pt x="240" y="344"/>
                </a:cubicBezTo>
                <a:cubicBezTo>
                  <a:pt x="241" y="345"/>
                  <a:pt x="242" y="346"/>
                  <a:pt x="242" y="346"/>
                </a:cubicBezTo>
                <a:cubicBezTo>
                  <a:pt x="244" y="342"/>
                  <a:pt x="244" y="322"/>
                  <a:pt x="245" y="312"/>
                </a:cubicBezTo>
                <a:cubicBezTo>
                  <a:pt x="245" y="304"/>
                  <a:pt x="245" y="298"/>
                  <a:pt x="245" y="294"/>
                </a:cubicBezTo>
                <a:cubicBezTo>
                  <a:pt x="246" y="283"/>
                  <a:pt x="253" y="255"/>
                  <a:pt x="256" y="244"/>
                </a:cubicBezTo>
                <a:cubicBezTo>
                  <a:pt x="257" y="243"/>
                  <a:pt x="257" y="242"/>
                  <a:pt x="257" y="241"/>
                </a:cubicBezTo>
                <a:cubicBezTo>
                  <a:pt x="258" y="239"/>
                  <a:pt x="258" y="239"/>
                  <a:pt x="258" y="239"/>
                </a:cubicBezTo>
                <a:cubicBezTo>
                  <a:pt x="260" y="239"/>
                  <a:pt x="260" y="239"/>
                  <a:pt x="260" y="239"/>
                </a:cubicBezTo>
                <a:cubicBezTo>
                  <a:pt x="261" y="239"/>
                  <a:pt x="261" y="239"/>
                  <a:pt x="261" y="239"/>
                </a:cubicBezTo>
                <a:cubicBezTo>
                  <a:pt x="261" y="239"/>
                  <a:pt x="262" y="239"/>
                  <a:pt x="262" y="239"/>
                </a:cubicBezTo>
                <a:cubicBezTo>
                  <a:pt x="263" y="239"/>
                  <a:pt x="263" y="239"/>
                  <a:pt x="263" y="239"/>
                </a:cubicBezTo>
                <a:cubicBezTo>
                  <a:pt x="264" y="239"/>
                  <a:pt x="264" y="239"/>
                  <a:pt x="264" y="239"/>
                </a:cubicBezTo>
                <a:cubicBezTo>
                  <a:pt x="265" y="239"/>
                  <a:pt x="265" y="239"/>
                  <a:pt x="266" y="239"/>
                </a:cubicBezTo>
                <a:cubicBezTo>
                  <a:pt x="267" y="239"/>
                  <a:pt x="269" y="238"/>
                  <a:pt x="272" y="238"/>
                </a:cubicBezTo>
                <a:cubicBezTo>
                  <a:pt x="275" y="237"/>
                  <a:pt x="278" y="236"/>
                  <a:pt x="280" y="235"/>
                </a:cubicBezTo>
                <a:cubicBezTo>
                  <a:pt x="281" y="235"/>
                  <a:pt x="282" y="234"/>
                  <a:pt x="283" y="234"/>
                </a:cubicBezTo>
                <a:cubicBezTo>
                  <a:pt x="286" y="233"/>
                  <a:pt x="290" y="232"/>
                  <a:pt x="294" y="232"/>
                </a:cubicBezTo>
                <a:cubicBezTo>
                  <a:pt x="295" y="232"/>
                  <a:pt x="295" y="231"/>
                  <a:pt x="296" y="231"/>
                </a:cubicBezTo>
                <a:cubicBezTo>
                  <a:pt x="297" y="231"/>
                  <a:pt x="297" y="232"/>
                  <a:pt x="298" y="232"/>
                </a:cubicBezTo>
                <a:cubicBezTo>
                  <a:pt x="299" y="232"/>
                  <a:pt x="300" y="232"/>
                  <a:pt x="300" y="233"/>
                </a:cubicBezTo>
                <a:cubicBezTo>
                  <a:pt x="301" y="233"/>
                  <a:pt x="301" y="233"/>
                  <a:pt x="301" y="233"/>
                </a:cubicBezTo>
                <a:cubicBezTo>
                  <a:pt x="301" y="233"/>
                  <a:pt x="301" y="233"/>
                  <a:pt x="301" y="233"/>
                </a:cubicBezTo>
                <a:cubicBezTo>
                  <a:pt x="301" y="233"/>
                  <a:pt x="302" y="234"/>
                  <a:pt x="302" y="234"/>
                </a:cubicBezTo>
                <a:cubicBezTo>
                  <a:pt x="302" y="234"/>
                  <a:pt x="302" y="234"/>
                  <a:pt x="302" y="235"/>
                </a:cubicBezTo>
                <a:cubicBezTo>
                  <a:pt x="302" y="235"/>
                  <a:pt x="302" y="235"/>
                  <a:pt x="302" y="235"/>
                </a:cubicBezTo>
                <a:cubicBezTo>
                  <a:pt x="303" y="236"/>
                  <a:pt x="303" y="236"/>
                  <a:pt x="303" y="236"/>
                </a:cubicBezTo>
                <a:cubicBezTo>
                  <a:pt x="304" y="237"/>
                  <a:pt x="304" y="239"/>
                  <a:pt x="305" y="242"/>
                </a:cubicBezTo>
                <a:cubicBezTo>
                  <a:pt x="307" y="245"/>
                  <a:pt x="308" y="249"/>
                  <a:pt x="310" y="254"/>
                </a:cubicBezTo>
                <a:cubicBezTo>
                  <a:pt x="310" y="254"/>
                  <a:pt x="310" y="254"/>
                  <a:pt x="310" y="254"/>
                </a:cubicBezTo>
                <a:cubicBezTo>
                  <a:pt x="313" y="262"/>
                  <a:pt x="317" y="271"/>
                  <a:pt x="320" y="279"/>
                </a:cubicBezTo>
                <a:cubicBezTo>
                  <a:pt x="322" y="285"/>
                  <a:pt x="324" y="289"/>
                  <a:pt x="326" y="293"/>
                </a:cubicBezTo>
                <a:cubicBezTo>
                  <a:pt x="326" y="294"/>
                  <a:pt x="326" y="294"/>
                  <a:pt x="326" y="294"/>
                </a:cubicBezTo>
                <a:cubicBezTo>
                  <a:pt x="324" y="298"/>
                  <a:pt x="324" y="298"/>
                  <a:pt x="324" y="298"/>
                </a:cubicBezTo>
                <a:cubicBezTo>
                  <a:pt x="323" y="299"/>
                  <a:pt x="322" y="300"/>
                  <a:pt x="321" y="301"/>
                </a:cubicBezTo>
                <a:cubicBezTo>
                  <a:pt x="321" y="302"/>
                  <a:pt x="321" y="302"/>
                  <a:pt x="321" y="302"/>
                </a:cubicBezTo>
                <a:cubicBezTo>
                  <a:pt x="320" y="303"/>
                  <a:pt x="319" y="305"/>
                  <a:pt x="318" y="306"/>
                </a:cubicBezTo>
                <a:cubicBezTo>
                  <a:pt x="316" y="311"/>
                  <a:pt x="313" y="315"/>
                  <a:pt x="311" y="320"/>
                </a:cubicBezTo>
                <a:cubicBezTo>
                  <a:pt x="308" y="326"/>
                  <a:pt x="305" y="332"/>
                  <a:pt x="303" y="338"/>
                </a:cubicBezTo>
                <a:cubicBezTo>
                  <a:pt x="300" y="345"/>
                  <a:pt x="297" y="352"/>
                  <a:pt x="295" y="359"/>
                </a:cubicBezTo>
                <a:cubicBezTo>
                  <a:pt x="294" y="363"/>
                  <a:pt x="293" y="367"/>
                  <a:pt x="292" y="371"/>
                </a:cubicBezTo>
                <a:cubicBezTo>
                  <a:pt x="291" y="374"/>
                  <a:pt x="291" y="374"/>
                  <a:pt x="291" y="374"/>
                </a:cubicBezTo>
                <a:cubicBezTo>
                  <a:pt x="290" y="379"/>
                  <a:pt x="290" y="379"/>
                  <a:pt x="290" y="379"/>
                </a:cubicBezTo>
                <a:cubicBezTo>
                  <a:pt x="289" y="380"/>
                  <a:pt x="289" y="382"/>
                  <a:pt x="289" y="384"/>
                </a:cubicBezTo>
                <a:cubicBezTo>
                  <a:pt x="288" y="387"/>
                  <a:pt x="288" y="387"/>
                  <a:pt x="288" y="387"/>
                </a:cubicBezTo>
                <a:cubicBezTo>
                  <a:pt x="288" y="388"/>
                  <a:pt x="287" y="389"/>
                  <a:pt x="287" y="390"/>
                </a:cubicBezTo>
                <a:cubicBezTo>
                  <a:pt x="286" y="396"/>
                  <a:pt x="286" y="396"/>
                  <a:pt x="286" y="396"/>
                </a:cubicBezTo>
                <a:cubicBezTo>
                  <a:pt x="286" y="396"/>
                  <a:pt x="286" y="396"/>
                  <a:pt x="286" y="396"/>
                </a:cubicBezTo>
                <a:cubicBezTo>
                  <a:pt x="286" y="396"/>
                  <a:pt x="286" y="396"/>
                  <a:pt x="286" y="397"/>
                </a:cubicBezTo>
                <a:cubicBezTo>
                  <a:pt x="286" y="398"/>
                  <a:pt x="285" y="400"/>
                  <a:pt x="284" y="402"/>
                </a:cubicBezTo>
                <a:cubicBezTo>
                  <a:pt x="283" y="404"/>
                  <a:pt x="282" y="406"/>
                  <a:pt x="281" y="407"/>
                </a:cubicBezTo>
                <a:cubicBezTo>
                  <a:pt x="276" y="414"/>
                  <a:pt x="268" y="419"/>
                  <a:pt x="259" y="421"/>
                </a:cubicBezTo>
                <a:cubicBezTo>
                  <a:pt x="258" y="421"/>
                  <a:pt x="257" y="421"/>
                  <a:pt x="256" y="421"/>
                </a:cubicBezTo>
                <a:cubicBezTo>
                  <a:pt x="255" y="421"/>
                  <a:pt x="253" y="421"/>
                  <a:pt x="252" y="422"/>
                </a:cubicBezTo>
                <a:cubicBezTo>
                  <a:pt x="251" y="422"/>
                  <a:pt x="251" y="422"/>
                  <a:pt x="250" y="422"/>
                </a:cubicBezTo>
                <a:cubicBezTo>
                  <a:pt x="249" y="422"/>
                  <a:pt x="249" y="422"/>
                  <a:pt x="249" y="422"/>
                </a:cubicBezTo>
                <a:cubicBezTo>
                  <a:pt x="248" y="422"/>
                  <a:pt x="247" y="422"/>
                  <a:pt x="246" y="422"/>
                </a:cubicBezTo>
                <a:cubicBezTo>
                  <a:pt x="246" y="422"/>
                  <a:pt x="246" y="422"/>
                  <a:pt x="246" y="422"/>
                </a:cubicBezTo>
                <a:cubicBezTo>
                  <a:pt x="245" y="422"/>
                  <a:pt x="245" y="422"/>
                  <a:pt x="245" y="422"/>
                </a:cubicBezTo>
                <a:cubicBezTo>
                  <a:pt x="244" y="422"/>
                  <a:pt x="243" y="422"/>
                  <a:pt x="242" y="422"/>
                </a:cubicBezTo>
                <a:cubicBezTo>
                  <a:pt x="242" y="422"/>
                  <a:pt x="241" y="422"/>
                  <a:pt x="241" y="422"/>
                </a:cubicBezTo>
                <a:cubicBezTo>
                  <a:pt x="240" y="422"/>
                  <a:pt x="240" y="422"/>
                  <a:pt x="239" y="421"/>
                </a:cubicBezTo>
                <a:cubicBezTo>
                  <a:pt x="235" y="421"/>
                  <a:pt x="235" y="421"/>
                  <a:pt x="235" y="421"/>
                </a:cubicBezTo>
                <a:cubicBezTo>
                  <a:pt x="234" y="421"/>
                  <a:pt x="233" y="421"/>
                  <a:pt x="232" y="421"/>
                </a:cubicBezTo>
                <a:cubicBezTo>
                  <a:pt x="231" y="421"/>
                  <a:pt x="230" y="421"/>
                  <a:pt x="229" y="421"/>
                </a:cubicBezTo>
                <a:cubicBezTo>
                  <a:pt x="221" y="421"/>
                  <a:pt x="213" y="423"/>
                  <a:pt x="206" y="426"/>
                </a:cubicBezTo>
                <a:cubicBezTo>
                  <a:pt x="199" y="430"/>
                  <a:pt x="192" y="434"/>
                  <a:pt x="185" y="441"/>
                </a:cubicBezTo>
                <a:cubicBezTo>
                  <a:pt x="178" y="446"/>
                  <a:pt x="173" y="452"/>
                  <a:pt x="169" y="457"/>
                </a:cubicBezTo>
                <a:cubicBezTo>
                  <a:pt x="164" y="462"/>
                  <a:pt x="160" y="467"/>
                  <a:pt x="157" y="472"/>
                </a:cubicBezTo>
                <a:cubicBezTo>
                  <a:pt x="157" y="472"/>
                  <a:pt x="157" y="472"/>
                  <a:pt x="157" y="472"/>
                </a:cubicBezTo>
                <a:cubicBezTo>
                  <a:pt x="154" y="476"/>
                  <a:pt x="152" y="479"/>
                  <a:pt x="150" y="482"/>
                </a:cubicBezTo>
                <a:cubicBezTo>
                  <a:pt x="148" y="484"/>
                  <a:pt x="148" y="484"/>
                  <a:pt x="148" y="484"/>
                </a:cubicBezTo>
                <a:cubicBezTo>
                  <a:pt x="147" y="485"/>
                  <a:pt x="146" y="487"/>
                  <a:pt x="146" y="488"/>
                </a:cubicBezTo>
                <a:cubicBezTo>
                  <a:pt x="144" y="490"/>
                  <a:pt x="144" y="490"/>
                  <a:pt x="144" y="490"/>
                </a:cubicBezTo>
                <a:cubicBezTo>
                  <a:pt x="142" y="488"/>
                  <a:pt x="142" y="488"/>
                  <a:pt x="142" y="488"/>
                </a:cubicBezTo>
                <a:cubicBezTo>
                  <a:pt x="138" y="485"/>
                  <a:pt x="135" y="481"/>
                  <a:pt x="132" y="478"/>
                </a:cubicBezTo>
                <a:cubicBezTo>
                  <a:pt x="128" y="474"/>
                  <a:pt x="124" y="470"/>
                  <a:pt x="121" y="466"/>
                </a:cubicBezTo>
                <a:cubicBezTo>
                  <a:pt x="117" y="461"/>
                  <a:pt x="114" y="458"/>
                  <a:pt x="112" y="454"/>
                </a:cubicBezTo>
                <a:cubicBezTo>
                  <a:pt x="109" y="451"/>
                  <a:pt x="107" y="447"/>
                  <a:pt x="105" y="444"/>
                </a:cubicBezTo>
                <a:cubicBezTo>
                  <a:pt x="103" y="441"/>
                  <a:pt x="102" y="438"/>
                  <a:pt x="101" y="435"/>
                </a:cubicBezTo>
                <a:cubicBezTo>
                  <a:pt x="100" y="433"/>
                  <a:pt x="100" y="431"/>
                  <a:pt x="100" y="430"/>
                </a:cubicBezTo>
                <a:cubicBezTo>
                  <a:pt x="99" y="430"/>
                  <a:pt x="99" y="430"/>
                  <a:pt x="99" y="430"/>
                </a:cubicBezTo>
                <a:cubicBezTo>
                  <a:pt x="99" y="431"/>
                  <a:pt x="100" y="433"/>
                  <a:pt x="100" y="436"/>
                </a:cubicBezTo>
                <a:cubicBezTo>
                  <a:pt x="101" y="438"/>
                  <a:pt x="102" y="441"/>
                  <a:pt x="104" y="445"/>
                </a:cubicBezTo>
                <a:cubicBezTo>
                  <a:pt x="105" y="448"/>
                  <a:pt x="107" y="452"/>
                  <a:pt x="110" y="456"/>
                </a:cubicBezTo>
                <a:cubicBezTo>
                  <a:pt x="112" y="459"/>
                  <a:pt x="115" y="463"/>
                  <a:pt x="118" y="468"/>
                </a:cubicBezTo>
                <a:cubicBezTo>
                  <a:pt x="121" y="472"/>
                  <a:pt x="124" y="476"/>
                  <a:pt x="129" y="481"/>
                </a:cubicBezTo>
                <a:cubicBezTo>
                  <a:pt x="132" y="485"/>
                  <a:pt x="136" y="489"/>
                  <a:pt x="140" y="493"/>
                </a:cubicBezTo>
                <a:cubicBezTo>
                  <a:pt x="153" y="507"/>
                  <a:pt x="153" y="507"/>
                  <a:pt x="153" y="507"/>
                </a:cubicBezTo>
                <a:cubicBezTo>
                  <a:pt x="155" y="509"/>
                  <a:pt x="157" y="512"/>
                  <a:pt x="159" y="514"/>
                </a:cubicBezTo>
                <a:cubicBezTo>
                  <a:pt x="160" y="515"/>
                  <a:pt x="160" y="515"/>
                  <a:pt x="160" y="515"/>
                </a:cubicBezTo>
                <a:cubicBezTo>
                  <a:pt x="160" y="516"/>
                  <a:pt x="161" y="516"/>
                  <a:pt x="162" y="517"/>
                </a:cubicBezTo>
                <a:cubicBezTo>
                  <a:pt x="162" y="518"/>
                  <a:pt x="163" y="518"/>
                  <a:pt x="163" y="519"/>
                </a:cubicBezTo>
                <a:cubicBezTo>
                  <a:pt x="163" y="519"/>
                  <a:pt x="163" y="519"/>
                  <a:pt x="163" y="519"/>
                </a:cubicBezTo>
                <a:cubicBezTo>
                  <a:pt x="164" y="520"/>
                  <a:pt x="164" y="520"/>
                  <a:pt x="164" y="521"/>
                </a:cubicBezTo>
                <a:cubicBezTo>
                  <a:pt x="165" y="522"/>
                  <a:pt x="165" y="522"/>
                  <a:pt x="165" y="522"/>
                </a:cubicBezTo>
                <a:cubicBezTo>
                  <a:pt x="165" y="522"/>
                  <a:pt x="165" y="522"/>
                  <a:pt x="165" y="522"/>
                </a:cubicBezTo>
                <a:cubicBezTo>
                  <a:pt x="163" y="523"/>
                  <a:pt x="163" y="523"/>
                  <a:pt x="163" y="523"/>
                </a:cubicBezTo>
                <a:cubicBezTo>
                  <a:pt x="165" y="522"/>
                  <a:pt x="165" y="522"/>
                  <a:pt x="165" y="522"/>
                </a:cubicBezTo>
                <a:cubicBezTo>
                  <a:pt x="166" y="524"/>
                  <a:pt x="166" y="524"/>
                  <a:pt x="166" y="524"/>
                </a:cubicBezTo>
                <a:cubicBezTo>
                  <a:pt x="167" y="525"/>
                  <a:pt x="167" y="526"/>
                  <a:pt x="168" y="527"/>
                </a:cubicBezTo>
                <a:cubicBezTo>
                  <a:pt x="168" y="528"/>
                  <a:pt x="168" y="528"/>
                  <a:pt x="168" y="528"/>
                </a:cubicBezTo>
                <a:cubicBezTo>
                  <a:pt x="169" y="530"/>
                  <a:pt x="169" y="530"/>
                  <a:pt x="169" y="530"/>
                </a:cubicBezTo>
                <a:cubicBezTo>
                  <a:pt x="170" y="532"/>
                  <a:pt x="170" y="532"/>
                  <a:pt x="170" y="532"/>
                </a:cubicBezTo>
                <a:cubicBezTo>
                  <a:pt x="170" y="533"/>
                  <a:pt x="170" y="533"/>
                  <a:pt x="170" y="533"/>
                </a:cubicBezTo>
                <a:cubicBezTo>
                  <a:pt x="171" y="534"/>
                  <a:pt x="171" y="535"/>
                  <a:pt x="171" y="536"/>
                </a:cubicBezTo>
                <a:cubicBezTo>
                  <a:pt x="173" y="541"/>
                  <a:pt x="174" y="546"/>
                  <a:pt x="175" y="552"/>
                </a:cubicBezTo>
                <a:cubicBezTo>
                  <a:pt x="176" y="553"/>
                  <a:pt x="176" y="555"/>
                  <a:pt x="176" y="557"/>
                </a:cubicBezTo>
                <a:cubicBezTo>
                  <a:pt x="176" y="557"/>
                  <a:pt x="177" y="558"/>
                  <a:pt x="177" y="559"/>
                </a:cubicBezTo>
                <a:cubicBezTo>
                  <a:pt x="178" y="566"/>
                  <a:pt x="178" y="566"/>
                  <a:pt x="178" y="566"/>
                </a:cubicBezTo>
                <a:cubicBezTo>
                  <a:pt x="179" y="570"/>
                  <a:pt x="179" y="573"/>
                  <a:pt x="180" y="576"/>
                </a:cubicBezTo>
                <a:cubicBezTo>
                  <a:pt x="180" y="578"/>
                  <a:pt x="180" y="578"/>
                  <a:pt x="180" y="578"/>
                </a:cubicBezTo>
                <a:cubicBezTo>
                  <a:pt x="182" y="588"/>
                  <a:pt x="182" y="588"/>
                  <a:pt x="182" y="588"/>
                </a:cubicBezTo>
                <a:cubicBezTo>
                  <a:pt x="183" y="594"/>
                  <a:pt x="183" y="594"/>
                  <a:pt x="183" y="594"/>
                </a:cubicBezTo>
                <a:cubicBezTo>
                  <a:pt x="183" y="594"/>
                  <a:pt x="183" y="594"/>
                  <a:pt x="183" y="594"/>
                </a:cubicBezTo>
                <a:cubicBezTo>
                  <a:pt x="183" y="592"/>
                  <a:pt x="183" y="590"/>
                  <a:pt x="183" y="588"/>
                </a:cubicBezTo>
                <a:cubicBezTo>
                  <a:pt x="183" y="585"/>
                  <a:pt x="183" y="583"/>
                  <a:pt x="183" y="578"/>
                </a:cubicBezTo>
                <a:cubicBezTo>
                  <a:pt x="182" y="574"/>
                  <a:pt x="182" y="570"/>
                  <a:pt x="182" y="566"/>
                </a:cubicBezTo>
                <a:cubicBezTo>
                  <a:pt x="181" y="562"/>
                  <a:pt x="180" y="557"/>
                  <a:pt x="179" y="551"/>
                </a:cubicBezTo>
                <a:cubicBezTo>
                  <a:pt x="179" y="550"/>
                  <a:pt x="179" y="550"/>
                  <a:pt x="179" y="550"/>
                </a:cubicBezTo>
                <a:cubicBezTo>
                  <a:pt x="179" y="547"/>
                  <a:pt x="178" y="545"/>
                  <a:pt x="178" y="543"/>
                </a:cubicBezTo>
                <a:cubicBezTo>
                  <a:pt x="177" y="541"/>
                  <a:pt x="177" y="538"/>
                  <a:pt x="176" y="535"/>
                </a:cubicBezTo>
                <a:cubicBezTo>
                  <a:pt x="176" y="534"/>
                  <a:pt x="175" y="533"/>
                  <a:pt x="175" y="532"/>
                </a:cubicBezTo>
                <a:cubicBezTo>
                  <a:pt x="175" y="531"/>
                  <a:pt x="175" y="531"/>
                  <a:pt x="175" y="530"/>
                </a:cubicBezTo>
                <a:cubicBezTo>
                  <a:pt x="174" y="528"/>
                  <a:pt x="174" y="528"/>
                  <a:pt x="174" y="528"/>
                </a:cubicBezTo>
                <a:cubicBezTo>
                  <a:pt x="174" y="528"/>
                  <a:pt x="173" y="526"/>
                  <a:pt x="173" y="525"/>
                </a:cubicBezTo>
                <a:cubicBezTo>
                  <a:pt x="172" y="524"/>
                  <a:pt x="172" y="523"/>
                  <a:pt x="171" y="522"/>
                </a:cubicBezTo>
                <a:cubicBezTo>
                  <a:pt x="169" y="519"/>
                  <a:pt x="169" y="519"/>
                  <a:pt x="169" y="519"/>
                </a:cubicBezTo>
                <a:cubicBezTo>
                  <a:pt x="169" y="518"/>
                  <a:pt x="169" y="518"/>
                  <a:pt x="169" y="518"/>
                </a:cubicBezTo>
                <a:cubicBezTo>
                  <a:pt x="165" y="513"/>
                  <a:pt x="161" y="509"/>
                  <a:pt x="157" y="505"/>
                </a:cubicBezTo>
                <a:cubicBezTo>
                  <a:pt x="155" y="502"/>
                  <a:pt x="155" y="502"/>
                  <a:pt x="155" y="502"/>
                </a:cubicBezTo>
                <a:cubicBezTo>
                  <a:pt x="156" y="499"/>
                  <a:pt x="156" y="499"/>
                  <a:pt x="156" y="499"/>
                </a:cubicBezTo>
                <a:cubicBezTo>
                  <a:pt x="160" y="491"/>
                  <a:pt x="160" y="491"/>
                  <a:pt x="160" y="491"/>
                </a:cubicBezTo>
                <a:cubicBezTo>
                  <a:pt x="162" y="487"/>
                  <a:pt x="164" y="482"/>
                  <a:pt x="166" y="478"/>
                </a:cubicBezTo>
                <a:cubicBezTo>
                  <a:pt x="169" y="473"/>
                  <a:pt x="172" y="468"/>
                  <a:pt x="176" y="462"/>
                </a:cubicBezTo>
                <a:cubicBezTo>
                  <a:pt x="180" y="456"/>
                  <a:pt x="184" y="450"/>
                  <a:pt x="189" y="445"/>
                </a:cubicBezTo>
                <a:cubicBezTo>
                  <a:pt x="195" y="439"/>
                  <a:pt x="201" y="434"/>
                  <a:pt x="207" y="430"/>
                </a:cubicBezTo>
                <a:cubicBezTo>
                  <a:pt x="211" y="428"/>
                  <a:pt x="215" y="426"/>
                  <a:pt x="219" y="425"/>
                </a:cubicBezTo>
                <a:cubicBezTo>
                  <a:pt x="223" y="424"/>
                  <a:pt x="227" y="424"/>
                  <a:pt x="231" y="424"/>
                </a:cubicBezTo>
                <a:cubicBezTo>
                  <a:pt x="231" y="424"/>
                  <a:pt x="232" y="424"/>
                  <a:pt x="232" y="424"/>
                </a:cubicBezTo>
                <a:cubicBezTo>
                  <a:pt x="233" y="424"/>
                  <a:pt x="234" y="424"/>
                  <a:pt x="234" y="424"/>
                </a:cubicBezTo>
                <a:cubicBezTo>
                  <a:pt x="235" y="424"/>
                  <a:pt x="235" y="424"/>
                  <a:pt x="235" y="424"/>
                </a:cubicBezTo>
                <a:cubicBezTo>
                  <a:pt x="239" y="424"/>
                  <a:pt x="239" y="424"/>
                  <a:pt x="239" y="424"/>
                </a:cubicBezTo>
                <a:cubicBezTo>
                  <a:pt x="239" y="424"/>
                  <a:pt x="240" y="424"/>
                  <a:pt x="241" y="424"/>
                </a:cubicBezTo>
                <a:cubicBezTo>
                  <a:pt x="241" y="424"/>
                  <a:pt x="242" y="424"/>
                  <a:pt x="242" y="424"/>
                </a:cubicBezTo>
                <a:cubicBezTo>
                  <a:pt x="243" y="424"/>
                  <a:pt x="244" y="424"/>
                  <a:pt x="245" y="424"/>
                </a:cubicBezTo>
                <a:cubicBezTo>
                  <a:pt x="245" y="424"/>
                  <a:pt x="247" y="424"/>
                  <a:pt x="247" y="424"/>
                </a:cubicBezTo>
                <a:cubicBezTo>
                  <a:pt x="248" y="424"/>
                  <a:pt x="248" y="424"/>
                  <a:pt x="249" y="424"/>
                </a:cubicBezTo>
                <a:cubicBezTo>
                  <a:pt x="250" y="424"/>
                  <a:pt x="250" y="424"/>
                  <a:pt x="250" y="424"/>
                </a:cubicBezTo>
                <a:cubicBezTo>
                  <a:pt x="251" y="424"/>
                  <a:pt x="252" y="424"/>
                  <a:pt x="252" y="424"/>
                </a:cubicBezTo>
                <a:cubicBezTo>
                  <a:pt x="255" y="424"/>
                  <a:pt x="257" y="424"/>
                  <a:pt x="259" y="423"/>
                </a:cubicBezTo>
                <a:cubicBezTo>
                  <a:pt x="265" y="422"/>
                  <a:pt x="269" y="421"/>
                  <a:pt x="273" y="419"/>
                </a:cubicBezTo>
                <a:cubicBezTo>
                  <a:pt x="278" y="417"/>
                  <a:pt x="282" y="415"/>
                  <a:pt x="285" y="411"/>
                </a:cubicBezTo>
                <a:cubicBezTo>
                  <a:pt x="287" y="410"/>
                  <a:pt x="289" y="408"/>
                  <a:pt x="290" y="406"/>
                </a:cubicBezTo>
                <a:cubicBezTo>
                  <a:pt x="291" y="404"/>
                  <a:pt x="293" y="402"/>
                  <a:pt x="294" y="399"/>
                </a:cubicBezTo>
                <a:cubicBezTo>
                  <a:pt x="296" y="393"/>
                  <a:pt x="296" y="393"/>
                  <a:pt x="296" y="393"/>
                </a:cubicBezTo>
                <a:cubicBezTo>
                  <a:pt x="296" y="392"/>
                  <a:pt x="297" y="391"/>
                  <a:pt x="297" y="390"/>
                </a:cubicBezTo>
                <a:cubicBezTo>
                  <a:pt x="298" y="387"/>
                  <a:pt x="298" y="387"/>
                  <a:pt x="298" y="387"/>
                </a:cubicBezTo>
                <a:cubicBezTo>
                  <a:pt x="299" y="385"/>
                  <a:pt x="300" y="384"/>
                  <a:pt x="300" y="382"/>
                </a:cubicBezTo>
                <a:cubicBezTo>
                  <a:pt x="301" y="381"/>
                  <a:pt x="301" y="381"/>
                  <a:pt x="301" y="381"/>
                </a:cubicBezTo>
                <a:cubicBezTo>
                  <a:pt x="301" y="379"/>
                  <a:pt x="302" y="377"/>
                  <a:pt x="303" y="375"/>
                </a:cubicBezTo>
                <a:cubicBezTo>
                  <a:pt x="305" y="372"/>
                  <a:pt x="307" y="368"/>
                  <a:pt x="308" y="365"/>
                </a:cubicBezTo>
                <a:cubicBezTo>
                  <a:pt x="308" y="365"/>
                  <a:pt x="308" y="365"/>
                  <a:pt x="308" y="365"/>
                </a:cubicBezTo>
                <a:cubicBezTo>
                  <a:pt x="313" y="357"/>
                  <a:pt x="317" y="351"/>
                  <a:pt x="320" y="347"/>
                </a:cubicBezTo>
                <a:cubicBezTo>
                  <a:pt x="323" y="341"/>
                  <a:pt x="327" y="337"/>
                  <a:pt x="330" y="332"/>
                </a:cubicBezTo>
                <a:cubicBezTo>
                  <a:pt x="331" y="331"/>
                  <a:pt x="331" y="331"/>
                  <a:pt x="331" y="331"/>
                </a:cubicBezTo>
                <a:cubicBezTo>
                  <a:pt x="333" y="330"/>
                  <a:pt x="334" y="328"/>
                  <a:pt x="335" y="326"/>
                </a:cubicBezTo>
                <a:cubicBezTo>
                  <a:pt x="337" y="325"/>
                  <a:pt x="338" y="324"/>
                  <a:pt x="340" y="322"/>
                </a:cubicBezTo>
                <a:cubicBezTo>
                  <a:pt x="340" y="321"/>
                  <a:pt x="341" y="321"/>
                  <a:pt x="341" y="321"/>
                </a:cubicBezTo>
                <a:cubicBezTo>
                  <a:pt x="342" y="319"/>
                  <a:pt x="342" y="319"/>
                  <a:pt x="342" y="319"/>
                </a:cubicBezTo>
                <a:cubicBezTo>
                  <a:pt x="344" y="320"/>
                  <a:pt x="344" y="320"/>
                  <a:pt x="344" y="320"/>
                </a:cubicBezTo>
                <a:cubicBezTo>
                  <a:pt x="346" y="321"/>
                  <a:pt x="346" y="321"/>
                  <a:pt x="346" y="321"/>
                </a:cubicBezTo>
                <a:cubicBezTo>
                  <a:pt x="348" y="322"/>
                  <a:pt x="351" y="323"/>
                  <a:pt x="353" y="324"/>
                </a:cubicBezTo>
                <a:cubicBezTo>
                  <a:pt x="361" y="327"/>
                  <a:pt x="369" y="330"/>
                  <a:pt x="378" y="330"/>
                </a:cubicBezTo>
                <a:cubicBezTo>
                  <a:pt x="380" y="330"/>
                  <a:pt x="383" y="331"/>
                  <a:pt x="385" y="331"/>
                </a:cubicBezTo>
                <a:cubicBezTo>
                  <a:pt x="387" y="331"/>
                  <a:pt x="388" y="331"/>
                  <a:pt x="390" y="330"/>
                </a:cubicBezTo>
                <a:cubicBezTo>
                  <a:pt x="390" y="330"/>
                  <a:pt x="390" y="330"/>
                  <a:pt x="390" y="330"/>
                </a:cubicBezTo>
                <a:cubicBezTo>
                  <a:pt x="393" y="330"/>
                  <a:pt x="396" y="330"/>
                  <a:pt x="398" y="330"/>
                </a:cubicBezTo>
                <a:cubicBezTo>
                  <a:pt x="399" y="330"/>
                  <a:pt x="400" y="329"/>
                  <a:pt x="401" y="329"/>
                </a:cubicBezTo>
                <a:cubicBezTo>
                  <a:pt x="402" y="329"/>
                  <a:pt x="403" y="329"/>
                  <a:pt x="404" y="329"/>
                </a:cubicBezTo>
                <a:cubicBezTo>
                  <a:pt x="405" y="329"/>
                  <a:pt x="405" y="328"/>
                  <a:pt x="406" y="328"/>
                </a:cubicBezTo>
                <a:cubicBezTo>
                  <a:pt x="411" y="327"/>
                  <a:pt x="411" y="327"/>
                  <a:pt x="411" y="327"/>
                </a:cubicBezTo>
                <a:cubicBezTo>
                  <a:pt x="411" y="327"/>
                  <a:pt x="412" y="327"/>
                  <a:pt x="413" y="327"/>
                </a:cubicBezTo>
                <a:cubicBezTo>
                  <a:pt x="419" y="325"/>
                  <a:pt x="419" y="325"/>
                  <a:pt x="419" y="325"/>
                </a:cubicBezTo>
                <a:cubicBezTo>
                  <a:pt x="421" y="324"/>
                  <a:pt x="423" y="324"/>
                  <a:pt x="425" y="323"/>
                </a:cubicBezTo>
                <a:cubicBezTo>
                  <a:pt x="425" y="323"/>
                  <a:pt x="426" y="323"/>
                  <a:pt x="427" y="322"/>
                </a:cubicBezTo>
                <a:cubicBezTo>
                  <a:pt x="429" y="322"/>
                  <a:pt x="431" y="321"/>
                  <a:pt x="433" y="320"/>
                </a:cubicBezTo>
                <a:cubicBezTo>
                  <a:pt x="435" y="319"/>
                  <a:pt x="442" y="316"/>
                  <a:pt x="442" y="316"/>
                </a:cubicBezTo>
                <a:cubicBezTo>
                  <a:pt x="441" y="321"/>
                  <a:pt x="441" y="321"/>
                  <a:pt x="441" y="321"/>
                </a:cubicBezTo>
                <a:cubicBezTo>
                  <a:pt x="441" y="322"/>
                  <a:pt x="441" y="322"/>
                  <a:pt x="441" y="322"/>
                </a:cubicBezTo>
                <a:cubicBezTo>
                  <a:pt x="441" y="322"/>
                  <a:pt x="441" y="322"/>
                  <a:pt x="441" y="323"/>
                </a:cubicBezTo>
                <a:cubicBezTo>
                  <a:pt x="441" y="325"/>
                  <a:pt x="441" y="329"/>
                  <a:pt x="441" y="332"/>
                </a:cubicBezTo>
                <a:cubicBezTo>
                  <a:pt x="441" y="334"/>
                  <a:pt x="441" y="338"/>
                  <a:pt x="442" y="341"/>
                </a:cubicBezTo>
                <a:cubicBezTo>
                  <a:pt x="443" y="347"/>
                  <a:pt x="445" y="353"/>
                  <a:pt x="446" y="358"/>
                </a:cubicBezTo>
                <a:cubicBezTo>
                  <a:pt x="446" y="359"/>
                  <a:pt x="446" y="359"/>
                  <a:pt x="446" y="359"/>
                </a:cubicBezTo>
                <a:cubicBezTo>
                  <a:pt x="448" y="363"/>
                  <a:pt x="449" y="368"/>
                  <a:pt x="450" y="373"/>
                </a:cubicBezTo>
                <a:cubicBezTo>
                  <a:pt x="451" y="376"/>
                  <a:pt x="451" y="376"/>
                  <a:pt x="451" y="376"/>
                </a:cubicBezTo>
                <a:cubicBezTo>
                  <a:pt x="455" y="388"/>
                  <a:pt x="458" y="399"/>
                  <a:pt x="460" y="409"/>
                </a:cubicBezTo>
                <a:cubicBezTo>
                  <a:pt x="461" y="415"/>
                  <a:pt x="462" y="420"/>
                  <a:pt x="462" y="424"/>
                </a:cubicBezTo>
                <a:cubicBezTo>
                  <a:pt x="462" y="426"/>
                  <a:pt x="462" y="426"/>
                  <a:pt x="462" y="426"/>
                </a:cubicBezTo>
                <a:cubicBezTo>
                  <a:pt x="462" y="428"/>
                  <a:pt x="462" y="428"/>
                  <a:pt x="462" y="428"/>
                </a:cubicBezTo>
                <a:cubicBezTo>
                  <a:pt x="462" y="429"/>
                  <a:pt x="462" y="429"/>
                  <a:pt x="462" y="429"/>
                </a:cubicBezTo>
                <a:cubicBezTo>
                  <a:pt x="462" y="429"/>
                  <a:pt x="462" y="429"/>
                  <a:pt x="462" y="430"/>
                </a:cubicBezTo>
                <a:cubicBezTo>
                  <a:pt x="462" y="432"/>
                  <a:pt x="462" y="432"/>
                  <a:pt x="462" y="432"/>
                </a:cubicBezTo>
                <a:cubicBezTo>
                  <a:pt x="462" y="435"/>
                  <a:pt x="462" y="438"/>
                  <a:pt x="462" y="441"/>
                </a:cubicBezTo>
                <a:cubicBezTo>
                  <a:pt x="464" y="452"/>
                  <a:pt x="466" y="461"/>
                  <a:pt x="467" y="470"/>
                </a:cubicBezTo>
                <a:cubicBezTo>
                  <a:pt x="468" y="474"/>
                  <a:pt x="468" y="474"/>
                  <a:pt x="468" y="474"/>
                </a:cubicBezTo>
                <a:cubicBezTo>
                  <a:pt x="469" y="477"/>
                  <a:pt x="470" y="480"/>
                  <a:pt x="470" y="484"/>
                </a:cubicBezTo>
                <a:cubicBezTo>
                  <a:pt x="471" y="487"/>
                  <a:pt x="472" y="489"/>
                  <a:pt x="473" y="492"/>
                </a:cubicBezTo>
                <a:cubicBezTo>
                  <a:pt x="473" y="493"/>
                  <a:pt x="473" y="494"/>
                  <a:pt x="473" y="495"/>
                </a:cubicBezTo>
                <a:cubicBezTo>
                  <a:pt x="476" y="504"/>
                  <a:pt x="477" y="510"/>
                  <a:pt x="479" y="515"/>
                </a:cubicBezTo>
                <a:cubicBezTo>
                  <a:pt x="480" y="518"/>
                  <a:pt x="481" y="521"/>
                  <a:pt x="482" y="523"/>
                </a:cubicBezTo>
                <a:cubicBezTo>
                  <a:pt x="482" y="525"/>
                  <a:pt x="482" y="525"/>
                  <a:pt x="482" y="525"/>
                </a:cubicBezTo>
                <a:cubicBezTo>
                  <a:pt x="481" y="526"/>
                  <a:pt x="481" y="526"/>
                  <a:pt x="481" y="526"/>
                </a:cubicBezTo>
                <a:cubicBezTo>
                  <a:pt x="478" y="529"/>
                  <a:pt x="475" y="531"/>
                  <a:pt x="471" y="534"/>
                </a:cubicBezTo>
                <a:cubicBezTo>
                  <a:pt x="468" y="537"/>
                  <a:pt x="464" y="540"/>
                  <a:pt x="461" y="544"/>
                </a:cubicBezTo>
                <a:cubicBezTo>
                  <a:pt x="460" y="545"/>
                  <a:pt x="460" y="545"/>
                  <a:pt x="460" y="545"/>
                </a:cubicBezTo>
                <a:cubicBezTo>
                  <a:pt x="459" y="544"/>
                  <a:pt x="459" y="544"/>
                  <a:pt x="459" y="544"/>
                </a:cubicBezTo>
                <a:cubicBezTo>
                  <a:pt x="458" y="544"/>
                  <a:pt x="457" y="544"/>
                  <a:pt x="457" y="544"/>
                </a:cubicBezTo>
                <a:cubicBezTo>
                  <a:pt x="456" y="544"/>
                  <a:pt x="455" y="544"/>
                  <a:pt x="454" y="544"/>
                </a:cubicBezTo>
                <a:cubicBezTo>
                  <a:pt x="453" y="544"/>
                  <a:pt x="453" y="544"/>
                  <a:pt x="452" y="544"/>
                </a:cubicBezTo>
                <a:cubicBezTo>
                  <a:pt x="449" y="544"/>
                  <a:pt x="446" y="545"/>
                  <a:pt x="442" y="545"/>
                </a:cubicBezTo>
                <a:cubicBezTo>
                  <a:pt x="440" y="545"/>
                  <a:pt x="440" y="545"/>
                  <a:pt x="440" y="545"/>
                </a:cubicBezTo>
                <a:cubicBezTo>
                  <a:pt x="436" y="545"/>
                  <a:pt x="431" y="546"/>
                  <a:pt x="426" y="546"/>
                </a:cubicBezTo>
                <a:cubicBezTo>
                  <a:pt x="425" y="546"/>
                  <a:pt x="425" y="546"/>
                  <a:pt x="425" y="546"/>
                </a:cubicBezTo>
                <a:cubicBezTo>
                  <a:pt x="419" y="546"/>
                  <a:pt x="415" y="545"/>
                  <a:pt x="411" y="544"/>
                </a:cubicBezTo>
                <a:cubicBezTo>
                  <a:pt x="409" y="544"/>
                  <a:pt x="408" y="543"/>
                  <a:pt x="407" y="543"/>
                </a:cubicBezTo>
                <a:cubicBezTo>
                  <a:pt x="406" y="543"/>
                  <a:pt x="406" y="542"/>
                  <a:pt x="405" y="542"/>
                </a:cubicBezTo>
                <a:cubicBezTo>
                  <a:pt x="405" y="542"/>
                  <a:pt x="405" y="542"/>
                  <a:pt x="405" y="542"/>
                </a:cubicBezTo>
                <a:cubicBezTo>
                  <a:pt x="405" y="542"/>
                  <a:pt x="404" y="541"/>
                  <a:pt x="404" y="541"/>
                </a:cubicBezTo>
                <a:cubicBezTo>
                  <a:pt x="403" y="541"/>
                  <a:pt x="403" y="540"/>
                  <a:pt x="403" y="540"/>
                </a:cubicBezTo>
                <a:cubicBezTo>
                  <a:pt x="403" y="540"/>
                  <a:pt x="402" y="539"/>
                  <a:pt x="402" y="539"/>
                </a:cubicBezTo>
                <a:cubicBezTo>
                  <a:pt x="401" y="538"/>
                  <a:pt x="401" y="536"/>
                  <a:pt x="400" y="535"/>
                </a:cubicBezTo>
                <a:cubicBezTo>
                  <a:pt x="398" y="529"/>
                  <a:pt x="396" y="522"/>
                  <a:pt x="395" y="515"/>
                </a:cubicBezTo>
                <a:cubicBezTo>
                  <a:pt x="394" y="509"/>
                  <a:pt x="393" y="503"/>
                  <a:pt x="391" y="495"/>
                </a:cubicBezTo>
                <a:cubicBezTo>
                  <a:pt x="390" y="483"/>
                  <a:pt x="388" y="469"/>
                  <a:pt x="386" y="453"/>
                </a:cubicBezTo>
                <a:cubicBezTo>
                  <a:pt x="385" y="442"/>
                  <a:pt x="384" y="430"/>
                  <a:pt x="383" y="417"/>
                </a:cubicBezTo>
                <a:cubicBezTo>
                  <a:pt x="382" y="401"/>
                  <a:pt x="381" y="389"/>
                  <a:pt x="381" y="384"/>
                </a:cubicBezTo>
                <a:cubicBezTo>
                  <a:pt x="381" y="384"/>
                  <a:pt x="381" y="384"/>
                  <a:pt x="381" y="384"/>
                </a:cubicBezTo>
                <a:cubicBezTo>
                  <a:pt x="381" y="389"/>
                  <a:pt x="381" y="401"/>
                  <a:pt x="381" y="417"/>
                </a:cubicBezTo>
                <a:cubicBezTo>
                  <a:pt x="381" y="430"/>
                  <a:pt x="382" y="442"/>
                  <a:pt x="382" y="454"/>
                </a:cubicBezTo>
                <a:cubicBezTo>
                  <a:pt x="383" y="470"/>
                  <a:pt x="384" y="483"/>
                  <a:pt x="385" y="495"/>
                </a:cubicBezTo>
                <a:cubicBezTo>
                  <a:pt x="386" y="504"/>
                  <a:pt x="387" y="510"/>
                  <a:pt x="388" y="517"/>
                </a:cubicBezTo>
                <a:cubicBezTo>
                  <a:pt x="389" y="524"/>
                  <a:pt x="390" y="530"/>
                  <a:pt x="392" y="537"/>
                </a:cubicBezTo>
                <a:cubicBezTo>
                  <a:pt x="393" y="540"/>
                  <a:pt x="393" y="541"/>
                  <a:pt x="394" y="543"/>
                </a:cubicBezTo>
                <a:cubicBezTo>
                  <a:pt x="394" y="544"/>
                  <a:pt x="395" y="544"/>
                  <a:pt x="395" y="545"/>
                </a:cubicBezTo>
                <a:cubicBezTo>
                  <a:pt x="399" y="550"/>
                  <a:pt x="399" y="550"/>
                  <a:pt x="399" y="550"/>
                </a:cubicBezTo>
                <a:cubicBezTo>
                  <a:pt x="393" y="550"/>
                  <a:pt x="393" y="550"/>
                  <a:pt x="393" y="550"/>
                </a:cubicBezTo>
                <a:cubicBezTo>
                  <a:pt x="390" y="550"/>
                  <a:pt x="387" y="549"/>
                  <a:pt x="384" y="549"/>
                </a:cubicBezTo>
                <a:cubicBezTo>
                  <a:pt x="370" y="548"/>
                  <a:pt x="359" y="547"/>
                  <a:pt x="348" y="546"/>
                </a:cubicBezTo>
                <a:cubicBezTo>
                  <a:pt x="325" y="543"/>
                  <a:pt x="301" y="538"/>
                  <a:pt x="282" y="533"/>
                </a:cubicBezTo>
                <a:cubicBezTo>
                  <a:pt x="273" y="530"/>
                  <a:pt x="266" y="528"/>
                  <a:pt x="261" y="525"/>
                </a:cubicBezTo>
                <a:cubicBezTo>
                  <a:pt x="259" y="524"/>
                  <a:pt x="257" y="523"/>
                  <a:pt x="256" y="522"/>
                </a:cubicBezTo>
                <a:cubicBezTo>
                  <a:pt x="256" y="523"/>
                  <a:pt x="256" y="523"/>
                  <a:pt x="256" y="523"/>
                </a:cubicBezTo>
                <a:cubicBezTo>
                  <a:pt x="257" y="524"/>
                  <a:pt x="258" y="525"/>
                  <a:pt x="260" y="527"/>
                </a:cubicBezTo>
                <a:cubicBezTo>
                  <a:pt x="265" y="530"/>
                  <a:pt x="272" y="534"/>
                  <a:pt x="280" y="538"/>
                </a:cubicBezTo>
                <a:cubicBezTo>
                  <a:pt x="298" y="546"/>
                  <a:pt x="321" y="556"/>
                  <a:pt x="345" y="563"/>
                </a:cubicBezTo>
                <a:cubicBezTo>
                  <a:pt x="352" y="565"/>
                  <a:pt x="357" y="567"/>
                  <a:pt x="363" y="569"/>
                </a:cubicBezTo>
                <a:cubicBezTo>
                  <a:pt x="368" y="570"/>
                  <a:pt x="374" y="572"/>
                  <a:pt x="380" y="574"/>
                </a:cubicBezTo>
                <a:cubicBezTo>
                  <a:pt x="382" y="574"/>
                  <a:pt x="383" y="574"/>
                  <a:pt x="384" y="575"/>
                </a:cubicBezTo>
                <a:cubicBezTo>
                  <a:pt x="389" y="576"/>
                  <a:pt x="389" y="576"/>
                  <a:pt x="389" y="576"/>
                </a:cubicBezTo>
                <a:cubicBezTo>
                  <a:pt x="385" y="579"/>
                  <a:pt x="385" y="579"/>
                  <a:pt x="385" y="579"/>
                </a:cubicBezTo>
                <a:cubicBezTo>
                  <a:pt x="383" y="581"/>
                  <a:pt x="382" y="582"/>
                  <a:pt x="380" y="584"/>
                </a:cubicBezTo>
                <a:cubicBezTo>
                  <a:pt x="378" y="587"/>
                  <a:pt x="375" y="590"/>
                  <a:pt x="373" y="593"/>
                </a:cubicBezTo>
                <a:cubicBezTo>
                  <a:pt x="372" y="594"/>
                  <a:pt x="372" y="594"/>
                  <a:pt x="372" y="594"/>
                </a:cubicBezTo>
                <a:cubicBezTo>
                  <a:pt x="370" y="597"/>
                  <a:pt x="368" y="600"/>
                  <a:pt x="365" y="603"/>
                </a:cubicBezTo>
                <a:cubicBezTo>
                  <a:pt x="359" y="612"/>
                  <a:pt x="359" y="612"/>
                  <a:pt x="359" y="612"/>
                </a:cubicBezTo>
                <a:cubicBezTo>
                  <a:pt x="357" y="615"/>
                  <a:pt x="355" y="617"/>
                  <a:pt x="353" y="620"/>
                </a:cubicBezTo>
                <a:cubicBezTo>
                  <a:pt x="351" y="622"/>
                  <a:pt x="349" y="624"/>
                  <a:pt x="348" y="626"/>
                </a:cubicBezTo>
                <a:cubicBezTo>
                  <a:pt x="347" y="627"/>
                  <a:pt x="346" y="628"/>
                  <a:pt x="345" y="628"/>
                </a:cubicBezTo>
                <a:cubicBezTo>
                  <a:pt x="346" y="628"/>
                  <a:pt x="347" y="628"/>
                  <a:pt x="348" y="627"/>
                </a:cubicBezTo>
                <a:cubicBezTo>
                  <a:pt x="351" y="626"/>
                  <a:pt x="353" y="624"/>
                  <a:pt x="355" y="622"/>
                </a:cubicBezTo>
                <a:cubicBezTo>
                  <a:pt x="358" y="620"/>
                  <a:pt x="361" y="618"/>
                  <a:pt x="363" y="616"/>
                </a:cubicBezTo>
                <a:cubicBezTo>
                  <a:pt x="366" y="613"/>
                  <a:pt x="369" y="611"/>
                  <a:pt x="371" y="608"/>
                </a:cubicBezTo>
                <a:cubicBezTo>
                  <a:pt x="373" y="606"/>
                  <a:pt x="375" y="605"/>
                  <a:pt x="376" y="603"/>
                </a:cubicBezTo>
                <a:cubicBezTo>
                  <a:pt x="377" y="602"/>
                  <a:pt x="378" y="601"/>
                  <a:pt x="379" y="600"/>
                </a:cubicBezTo>
                <a:cubicBezTo>
                  <a:pt x="382" y="596"/>
                  <a:pt x="385" y="594"/>
                  <a:pt x="388" y="591"/>
                </a:cubicBezTo>
                <a:cubicBezTo>
                  <a:pt x="389" y="590"/>
                  <a:pt x="391" y="589"/>
                  <a:pt x="392" y="588"/>
                </a:cubicBezTo>
                <a:cubicBezTo>
                  <a:pt x="393" y="587"/>
                  <a:pt x="395" y="586"/>
                  <a:pt x="396" y="585"/>
                </a:cubicBezTo>
                <a:cubicBezTo>
                  <a:pt x="396" y="585"/>
                  <a:pt x="396" y="585"/>
                  <a:pt x="396" y="585"/>
                </a:cubicBezTo>
                <a:cubicBezTo>
                  <a:pt x="396" y="585"/>
                  <a:pt x="396" y="585"/>
                  <a:pt x="396" y="585"/>
                </a:cubicBezTo>
                <a:cubicBezTo>
                  <a:pt x="397" y="585"/>
                  <a:pt x="397" y="585"/>
                  <a:pt x="397" y="585"/>
                </a:cubicBezTo>
                <a:cubicBezTo>
                  <a:pt x="397" y="585"/>
                  <a:pt x="397" y="585"/>
                  <a:pt x="397" y="585"/>
                </a:cubicBezTo>
                <a:cubicBezTo>
                  <a:pt x="398" y="585"/>
                  <a:pt x="398" y="585"/>
                  <a:pt x="398" y="585"/>
                </a:cubicBezTo>
                <a:cubicBezTo>
                  <a:pt x="399" y="585"/>
                  <a:pt x="399" y="585"/>
                  <a:pt x="399" y="585"/>
                </a:cubicBezTo>
                <a:cubicBezTo>
                  <a:pt x="399" y="585"/>
                  <a:pt x="399" y="585"/>
                  <a:pt x="400" y="585"/>
                </a:cubicBezTo>
                <a:cubicBezTo>
                  <a:pt x="401" y="585"/>
                  <a:pt x="403" y="585"/>
                  <a:pt x="404" y="586"/>
                </a:cubicBezTo>
                <a:cubicBezTo>
                  <a:pt x="407" y="586"/>
                  <a:pt x="410" y="587"/>
                  <a:pt x="413" y="588"/>
                </a:cubicBezTo>
                <a:cubicBezTo>
                  <a:pt x="416" y="590"/>
                  <a:pt x="418" y="591"/>
                  <a:pt x="420" y="593"/>
                </a:cubicBezTo>
                <a:cubicBezTo>
                  <a:pt x="421" y="594"/>
                  <a:pt x="421" y="595"/>
                  <a:pt x="422" y="596"/>
                </a:cubicBezTo>
                <a:cubicBezTo>
                  <a:pt x="422" y="596"/>
                  <a:pt x="423" y="597"/>
                  <a:pt x="423" y="597"/>
                </a:cubicBezTo>
                <a:cubicBezTo>
                  <a:pt x="423" y="598"/>
                  <a:pt x="423" y="598"/>
                  <a:pt x="423" y="598"/>
                </a:cubicBezTo>
                <a:cubicBezTo>
                  <a:pt x="423" y="599"/>
                  <a:pt x="423" y="599"/>
                  <a:pt x="423" y="599"/>
                </a:cubicBezTo>
                <a:cubicBezTo>
                  <a:pt x="422" y="603"/>
                  <a:pt x="421" y="608"/>
                  <a:pt x="420" y="612"/>
                </a:cubicBezTo>
                <a:cubicBezTo>
                  <a:pt x="418" y="620"/>
                  <a:pt x="417" y="629"/>
                  <a:pt x="414" y="637"/>
                </a:cubicBezTo>
                <a:cubicBezTo>
                  <a:pt x="413" y="644"/>
                  <a:pt x="410" y="650"/>
                  <a:pt x="408" y="655"/>
                </a:cubicBezTo>
                <a:cubicBezTo>
                  <a:pt x="408" y="656"/>
                  <a:pt x="407" y="657"/>
                  <a:pt x="407" y="658"/>
                </a:cubicBezTo>
                <a:cubicBezTo>
                  <a:pt x="406" y="659"/>
                  <a:pt x="406" y="660"/>
                  <a:pt x="406" y="660"/>
                </a:cubicBezTo>
                <a:cubicBezTo>
                  <a:pt x="406" y="660"/>
                  <a:pt x="406" y="660"/>
                  <a:pt x="406" y="660"/>
                </a:cubicBezTo>
                <a:cubicBezTo>
                  <a:pt x="406" y="660"/>
                  <a:pt x="405" y="660"/>
                  <a:pt x="405" y="661"/>
                </a:cubicBezTo>
                <a:cubicBezTo>
                  <a:pt x="405" y="662"/>
                  <a:pt x="404" y="663"/>
                  <a:pt x="404" y="664"/>
                </a:cubicBezTo>
                <a:cubicBezTo>
                  <a:pt x="402" y="667"/>
                  <a:pt x="400" y="670"/>
                  <a:pt x="398" y="673"/>
                </a:cubicBezTo>
                <a:cubicBezTo>
                  <a:pt x="397" y="676"/>
                  <a:pt x="395" y="679"/>
                  <a:pt x="393" y="682"/>
                </a:cubicBezTo>
                <a:cubicBezTo>
                  <a:pt x="392" y="684"/>
                  <a:pt x="392" y="684"/>
                  <a:pt x="392" y="684"/>
                </a:cubicBezTo>
                <a:cubicBezTo>
                  <a:pt x="389" y="683"/>
                  <a:pt x="389" y="683"/>
                  <a:pt x="389" y="683"/>
                </a:cubicBezTo>
                <a:cubicBezTo>
                  <a:pt x="388" y="683"/>
                  <a:pt x="387" y="683"/>
                  <a:pt x="387" y="683"/>
                </a:cubicBezTo>
                <a:cubicBezTo>
                  <a:pt x="386" y="683"/>
                  <a:pt x="386" y="683"/>
                  <a:pt x="386" y="683"/>
                </a:cubicBezTo>
                <a:cubicBezTo>
                  <a:pt x="385" y="683"/>
                  <a:pt x="385" y="683"/>
                  <a:pt x="385" y="683"/>
                </a:cubicBezTo>
                <a:cubicBezTo>
                  <a:pt x="383" y="683"/>
                  <a:pt x="383" y="683"/>
                  <a:pt x="383" y="683"/>
                </a:cubicBezTo>
                <a:cubicBezTo>
                  <a:pt x="382" y="683"/>
                  <a:pt x="382" y="683"/>
                  <a:pt x="382" y="683"/>
                </a:cubicBezTo>
                <a:cubicBezTo>
                  <a:pt x="381" y="683"/>
                  <a:pt x="381" y="683"/>
                  <a:pt x="381" y="683"/>
                </a:cubicBezTo>
                <a:cubicBezTo>
                  <a:pt x="380" y="683"/>
                  <a:pt x="380" y="683"/>
                  <a:pt x="379" y="683"/>
                </a:cubicBezTo>
                <a:cubicBezTo>
                  <a:pt x="378" y="683"/>
                  <a:pt x="378" y="683"/>
                  <a:pt x="378" y="683"/>
                </a:cubicBezTo>
                <a:cubicBezTo>
                  <a:pt x="376" y="683"/>
                  <a:pt x="373" y="683"/>
                  <a:pt x="370" y="684"/>
                </a:cubicBezTo>
                <a:cubicBezTo>
                  <a:pt x="360" y="685"/>
                  <a:pt x="348" y="689"/>
                  <a:pt x="331" y="695"/>
                </a:cubicBezTo>
                <a:cubicBezTo>
                  <a:pt x="320" y="699"/>
                  <a:pt x="309" y="704"/>
                  <a:pt x="296" y="709"/>
                </a:cubicBezTo>
                <a:cubicBezTo>
                  <a:pt x="292" y="711"/>
                  <a:pt x="287" y="712"/>
                  <a:pt x="282" y="714"/>
                </a:cubicBezTo>
                <a:cubicBezTo>
                  <a:pt x="273" y="718"/>
                  <a:pt x="264" y="721"/>
                  <a:pt x="255" y="725"/>
                </a:cubicBezTo>
                <a:cubicBezTo>
                  <a:pt x="250" y="726"/>
                  <a:pt x="245" y="728"/>
                  <a:pt x="241" y="729"/>
                </a:cubicBezTo>
                <a:cubicBezTo>
                  <a:pt x="236" y="731"/>
                  <a:pt x="231" y="731"/>
                  <a:pt x="228" y="732"/>
                </a:cubicBezTo>
                <a:cubicBezTo>
                  <a:pt x="227" y="732"/>
                  <a:pt x="226" y="732"/>
                  <a:pt x="225" y="732"/>
                </a:cubicBezTo>
                <a:cubicBezTo>
                  <a:pt x="225" y="732"/>
                  <a:pt x="225" y="732"/>
                  <a:pt x="225" y="732"/>
                </a:cubicBezTo>
                <a:cubicBezTo>
                  <a:pt x="222" y="732"/>
                  <a:pt x="222" y="732"/>
                  <a:pt x="222" y="732"/>
                </a:cubicBezTo>
                <a:cubicBezTo>
                  <a:pt x="222" y="732"/>
                  <a:pt x="222" y="732"/>
                  <a:pt x="222" y="732"/>
                </a:cubicBezTo>
                <a:cubicBezTo>
                  <a:pt x="217" y="730"/>
                  <a:pt x="217" y="730"/>
                  <a:pt x="217" y="730"/>
                </a:cubicBezTo>
                <a:cubicBezTo>
                  <a:pt x="212" y="728"/>
                  <a:pt x="207" y="727"/>
                  <a:pt x="203" y="725"/>
                </a:cubicBezTo>
                <a:cubicBezTo>
                  <a:pt x="198" y="723"/>
                  <a:pt x="193" y="721"/>
                  <a:pt x="188" y="719"/>
                </a:cubicBezTo>
                <a:cubicBezTo>
                  <a:pt x="184" y="717"/>
                  <a:pt x="180" y="715"/>
                  <a:pt x="175" y="714"/>
                </a:cubicBezTo>
                <a:cubicBezTo>
                  <a:pt x="174" y="713"/>
                  <a:pt x="174" y="713"/>
                  <a:pt x="174" y="713"/>
                </a:cubicBezTo>
                <a:cubicBezTo>
                  <a:pt x="165" y="709"/>
                  <a:pt x="157" y="706"/>
                  <a:pt x="148" y="704"/>
                </a:cubicBezTo>
                <a:cubicBezTo>
                  <a:pt x="148" y="704"/>
                  <a:pt x="148" y="704"/>
                  <a:pt x="148" y="704"/>
                </a:cubicBezTo>
                <a:cubicBezTo>
                  <a:pt x="147" y="704"/>
                  <a:pt x="146" y="704"/>
                  <a:pt x="145" y="703"/>
                </a:cubicBezTo>
                <a:cubicBezTo>
                  <a:pt x="144" y="703"/>
                  <a:pt x="143" y="703"/>
                  <a:pt x="143" y="703"/>
                </a:cubicBezTo>
                <a:cubicBezTo>
                  <a:pt x="141" y="703"/>
                  <a:pt x="141" y="703"/>
                  <a:pt x="141" y="703"/>
                </a:cubicBezTo>
                <a:cubicBezTo>
                  <a:pt x="141" y="703"/>
                  <a:pt x="141" y="703"/>
                  <a:pt x="141" y="703"/>
                </a:cubicBezTo>
                <a:cubicBezTo>
                  <a:pt x="138" y="703"/>
                  <a:pt x="136" y="704"/>
                  <a:pt x="134" y="704"/>
                </a:cubicBezTo>
                <a:cubicBezTo>
                  <a:pt x="130" y="704"/>
                  <a:pt x="126" y="705"/>
                  <a:pt x="122" y="706"/>
                </a:cubicBezTo>
                <a:cubicBezTo>
                  <a:pt x="114" y="707"/>
                  <a:pt x="107" y="709"/>
                  <a:pt x="102" y="713"/>
                </a:cubicBezTo>
                <a:cubicBezTo>
                  <a:pt x="99" y="714"/>
                  <a:pt x="96" y="716"/>
                  <a:pt x="94" y="718"/>
                </a:cubicBezTo>
                <a:cubicBezTo>
                  <a:pt x="93" y="720"/>
                  <a:pt x="91" y="723"/>
                  <a:pt x="90" y="725"/>
                </a:cubicBezTo>
                <a:cubicBezTo>
                  <a:pt x="90" y="727"/>
                  <a:pt x="90" y="729"/>
                  <a:pt x="90" y="731"/>
                </a:cubicBezTo>
                <a:cubicBezTo>
                  <a:pt x="90" y="734"/>
                  <a:pt x="90" y="734"/>
                  <a:pt x="90" y="734"/>
                </a:cubicBezTo>
                <a:cubicBezTo>
                  <a:pt x="90" y="736"/>
                  <a:pt x="90" y="736"/>
                  <a:pt x="90" y="736"/>
                </a:cubicBezTo>
                <a:cubicBezTo>
                  <a:pt x="90" y="736"/>
                  <a:pt x="91" y="736"/>
                  <a:pt x="91" y="737"/>
                </a:cubicBezTo>
                <a:cubicBezTo>
                  <a:pt x="91" y="737"/>
                  <a:pt x="91" y="737"/>
                  <a:pt x="91" y="737"/>
                </a:cubicBezTo>
                <a:cubicBezTo>
                  <a:pt x="91" y="736"/>
                  <a:pt x="91" y="736"/>
                  <a:pt x="91" y="736"/>
                </a:cubicBezTo>
                <a:cubicBezTo>
                  <a:pt x="90" y="732"/>
                  <a:pt x="91" y="729"/>
                  <a:pt x="92" y="726"/>
                </a:cubicBezTo>
                <a:cubicBezTo>
                  <a:pt x="93" y="723"/>
                  <a:pt x="94" y="722"/>
                  <a:pt x="96" y="720"/>
                </a:cubicBezTo>
                <a:cubicBezTo>
                  <a:pt x="98" y="718"/>
                  <a:pt x="100" y="717"/>
                  <a:pt x="103" y="716"/>
                </a:cubicBezTo>
                <a:cubicBezTo>
                  <a:pt x="108" y="714"/>
                  <a:pt x="115" y="712"/>
                  <a:pt x="123" y="712"/>
                </a:cubicBezTo>
                <a:cubicBezTo>
                  <a:pt x="126" y="711"/>
                  <a:pt x="128" y="711"/>
                  <a:pt x="131" y="711"/>
                </a:cubicBezTo>
                <a:cubicBezTo>
                  <a:pt x="132" y="711"/>
                  <a:pt x="133" y="711"/>
                  <a:pt x="135" y="711"/>
                </a:cubicBezTo>
                <a:cubicBezTo>
                  <a:pt x="137" y="711"/>
                  <a:pt x="139" y="712"/>
                  <a:pt x="141" y="712"/>
                </a:cubicBezTo>
                <a:cubicBezTo>
                  <a:pt x="141" y="712"/>
                  <a:pt x="141" y="712"/>
                  <a:pt x="141" y="712"/>
                </a:cubicBezTo>
                <a:cubicBezTo>
                  <a:pt x="141" y="712"/>
                  <a:pt x="142" y="712"/>
                  <a:pt x="142" y="712"/>
                </a:cubicBezTo>
                <a:cubicBezTo>
                  <a:pt x="143" y="712"/>
                  <a:pt x="143" y="712"/>
                  <a:pt x="143" y="712"/>
                </a:cubicBezTo>
                <a:cubicBezTo>
                  <a:pt x="143" y="712"/>
                  <a:pt x="143" y="712"/>
                  <a:pt x="143" y="712"/>
                </a:cubicBezTo>
                <a:cubicBezTo>
                  <a:pt x="143" y="712"/>
                  <a:pt x="143" y="712"/>
                  <a:pt x="143" y="712"/>
                </a:cubicBezTo>
                <a:cubicBezTo>
                  <a:pt x="146" y="713"/>
                  <a:pt x="146" y="713"/>
                  <a:pt x="146" y="713"/>
                </a:cubicBezTo>
                <a:cubicBezTo>
                  <a:pt x="153" y="716"/>
                  <a:pt x="161" y="720"/>
                  <a:pt x="170" y="725"/>
                </a:cubicBezTo>
                <a:cubicBezTo>
                  <a:pt x="174" y="727"/>
                  <a:pt x="178" y="729"/>
                  <a:pt x="182" y="731"/>
                </a:cubicBezTo>
                <a:cubicBezTo>
                  <a:pt x="186" y="734"/>
                  <a:pt x="191" y="737"/>
                  <a:pt x="196" y="739"/>
                </a:cubicBezTo>
                <a:cubicBezTo>
                  <a:pt x="200" y="742"/>
                  <a:pt x="205" y="744"/>
                  <a:pt x="210" y="747"/>
                </a:cubicBezTo>
                <a:cubicBezTo>
                  <a:pt x="210" y="747"/>
                  <a:pt x="215" y="749"/>
                  <a:pt x="215" y="749"/>
                </a:cubicBezTo>
                <a:cubicBezTo>
                  <a:pt x="215" y="749"/>
                  <a:pt x="215" y="749"/>
                  <a:pt x="215" y="749"/>
                </a:cubicBezTo>
                <a:cubicBezTo>
                  <a:pt x="216" y="750"/>
                  <a:pt x="216" y="750"/>
                  <a:pt x="217" y="750"/>
                </a:cubicBezTo>
                <a:cubicBezTo>
                  <a:pt x="217" y="750"/>
                  <a:pt x="217" y="750"/>
                  <a:pt x="218" y="750"/>
                </a:cubicBezTo>
                <a:cubicBezTo>
                  <a:pt x="218" y="750"/>
                  <a:pt x="218" y="750"/>
                  <a:pt x="218" y="750"/>
                </a:cubicBezTo>
                <a:cubicBezTo>
                  <a:pt x="222" y="751"/>
                  <a:pt x="225" y="752"/>
                  <a:pt x="228" y="752"/>
                </a:cubicBezTo>
                <a:cubicBezTo>
                  <a:pt x="229" y="752"/>
                  <a:pt x="229" y="752"/>
                  <a:pt x="229" y="752"/>
                </a:cubicBezTo>
                <a:cubicBezTo>
                  <a:pt x="235" y="752"/>
                  <a:pt x="240" y="751"/>
                  <a:pt x="245" y="750"/>
                </a:cubicBezTo>
                <a:cubicBezTo>
                  <a:pt x="250" y="749"/>
                  <a:pt x="255" y="748"/>
                  <a:pt x="261" y="747"/>
                </a:cubicBezTo>
                <a:cubicBezTo>
                  <a:pt x="272" y="745"/>
                  <a:pt x="282" y="742"/>
                  <a:pt x="291" y="740"/>
                </a:cubicBezTo>
                <a:cubicBezTo>
                  <a:pt x="296" y="739"/>
                  <a:pt x="300" y="737"/>
                  <a:pt x="305" y="736"/>
                </a:cubicBezTo>
                <a:cubicBezTo>
                  <a:pt x="318" y="733"/>
                  <a:pt x="330" y="729"/>
                  <a:pt x="341" y="727"/>
                </a:cubicBezTo>
                <a:cubicBezTo>
                  <a:pt x="349" y="725"/>
                  <a:pt x="355" y="724"/>
                  <a:pt x="361" y="723"/>
                </a:cubicBezTo>
                <a:cubicBezTo>
                  <a:pt x="364" y="722"/>
                  <a:pt x="368" y="722"/>
                  <a:pt x="371" y="721"/>
                </a:cubicBezTo>
                <a:cubicBezTo>
                  <a:pt x="375" y="721"/>
                  <a:pt x="375" y="721"/>
                  <a:pt x="375" y="721"/>
                </a:cubicBezTo>
                <a:cubicBezTo>
                  <a:pt x="374" y="725"/>
                  <a:pt x="374" y="725"/>
                  <a:pt x="374" y="725"/>
                </a:cubicBezTo>
                <a:cubicBezTo>
                  <a:pt x="371" y="734"/>
                  <a:pt x="369" y="742"/>
                  <a:pt x="368" y="750"/>
                </a:cubicBezTo>
                <a:cubicBezTo>
                  <a:pt x="366" y="757"/>
                  <a:pt x="367" y="765"/>
                  <a:pt x="368" y="771"/>
                </a:cubicBezTo>
                <a:cubicBezTo>
                  <a:pt x="368" y="772"/>
                  <a:pt x="368" y="773"/>
                  <a:pt x="368" y="773"/>
                </a:cubicBezTo>
                <a:cubicBezTo>
                  <a:pt x="368" y="773"/>
                  <a:pt x="368" y="774"/>
                  <a:pt x="368" y="774"/>
                </a:cubicBezTo>
                <a:cubicBezTo>
                  <a:pt x="369" y="775"/>
                  <a:pt x="369" y="776"/>
                  <a:pt x="369" y="777"/>
                </a:cubicBezTo>
                <a:cubicBezTo>
                  <a:pt x="370" y="779"/>
                  <a:pt x="370" y="779"/>
                  <a:pt x="370" y="779"/>
                </a:cubicBezTo>
                <a:cubicBezTo>
                  <a:pt x="372" y="783"/>
                  <a:pt x="372" y="783"/>
                  <a:pt x="372" y="783"/>
                </a:cubicBezTo>
                <a:cubicBezTo>
                  <a:pt x="372" y="783"/>
                  <a:pt x="372" y="783"/>
                  <a:pt x="372" y="783"/>
                </a:cubicBezTo>
                <a:cubicBezTo>
                  <a:pt x="375" y="789"/>
                  <a:pt x="375" y="789"/>
                  <a:pt x="375" y="789"/>
                </a:cubicBezTo>
                <a:cubicBezTo>
                  <a:pt x="376" y="789"/>
                  <a:pt x="376" y="790"/>
                  <a:pt x="376" y="790"/>
                </a:cubicBezTo>
                <a:cubicBezTo>
                  <a:pt x="377" y="790"/>
                  <a:pt x="377" y="791"/>
                  <a:pt x="377" y="791"/>
                </a:cubicBezTo>
                <a:cubicBezTo>
                  <a:pt x="380" y="796"/>
                  <a:pt x="380" y="796"/>
                  <a:pt x="380" y="796"/>
                </a:cubicBezTo>
                <a:cubicBezTo>
                  <a:pt x="384" y="800"/>
                  <a:pt x="384" y="800"/>
                  <a:pt x="384" y="800"/>
                </a:cubicBezTo>
                <a:cubicBezTo>
                  <a:pt x="384" y="801"/>
                  <a:pt x="385" y="802"/>
                  <a:pt x="387" y="803"/>
                </a:cubicBezTo>
                <a:cubicBezTo>
                  <a:pt x="387" y="804"/>
                  <a:pt x="387" y="804"/>
                  <a:pt x="387" y="804"/>
                </a:cubicBezTo>
                <a:cubicBezTo>
                  <a:pt x="387" y="804"/>
                  <a:pt x="388" y="805"/>
                  <a:pt x="388" y="805"/>
                </a:cubicBezTo>
                <a:cubicBezTo>
                  <a:pt x="389" y="806"/>
                  <a:pt x="390" y="807"/>
                  <a:pt x="391" y="808"/>
                </a:cubicBezTo>
                <a:cubicBezTo>
                  <a:pt x="393" y="810"/>
                  <a:pt x="393" y="810"/>
                  <a:pt x="393" y="810"/>
                </a:cubicBezTo>
                <a:cubicBezTo>
                  <a:pt x="390" y="814"/>
                  <a:pt x="390" y="814"/>
                  <a:pt x="390" y="814"/>
                </a:cubicBezTo>
                <a:cubicBezTo>
                  <a:pt x="389" y="814"/>
                  <a:pt x="389" y="814"/>
                  <a:pt x="389" y="814"/>
                </a:cubicBezTo>
                <a:cubicBezTo>
                  <a:pt x="388" y="814"/>
                  <a:pt x="388" y="814"/>
                  <a:pt x="387" y="814"/>
                </a:cubicBezTo>
                <a:cubicBezTo>
                  <a:pt x="385" y="815"/>
                  <a:pt x="381" y="815"/>
                  <a:pt x="379" y="815"/>
                </a:cubicBezTo>
                <a:cubicBezTo>
                  <a:pt x="377" y="815"/>
                  <a:pt x="376" y="815"/>
                  <a:pt x="374" y="815"/>
                </a:cubicBezTo>
                <a:cubicBezTo>
                  <a:pt x="369" y="815"/>
                  <a:pt x="363" y="814"/>
                  <a:pt x="355" y="812"/>
                </a:cubicBezTo>
                <a:cubicBezTo>
                  <a:pt x="352" y="811"/>
                  <a:pt x="348" y="811"/>
                  <a:pt x="345" y="810"/>
                </a:cubicBezTo>
                <a:cubicBezTo>
                  <a:pt x="340" y="809"/>
                  <a:pt x="335" y="808"/>
                  <a:pt x="329" y="807"/>
                </a:cubicBezTo>
                <a:cubicBezTo>
                  <a:pt x="325" y="806"/>
                  <a:pt x="320" y="805"/>
                  <a:pt x="314" y="805"/>
                </a:cubicBezTo>
                <a:cubicBezTo>
                  <a:pt x="312" y="804"/>
                  <a:pt x="312" y="804"/>
                  <a:pt x="312" y="804"/>
                </a:cubicBezTo>
                <a:cubicBezTo>
                  <a:pt x="311" y="804"/>
                  <a:pt x="311" y="804"/>
                  <a:pt x="311" y="804"/>
                </a:cubicBezTo>
                <a:cubicBezTo>
                  <a:pt x="310" y="804"/>
                  <a:pt x="310" y="804"/>
                  <a:pt x="310" y="804"/>
                </a:cubicBezTo>
                <a:cubicBezTo>
                  <a:pt x="309" y="804"/>
                  <a:pt x="308" y="804"/>
                  <a:pt x="307" y="804"/>
                </a:cubicBezTo>
                <a:cubicBezTo>
                  <a:pt x="306" y="804"/>
                  <a:pt x="306" y="804"/>
                  <a:pt x="306" y="804"/>
                </a:cubicBezTo>
                <a:cubicBezTo>
                  <a:pt x="305" y="804"/>
                  <a:pt x="304" y="804"/>
                  <a:pt x="303" y="804"/>
                </a:cubicBezTo>
                <a:cubicBezTo>
                  <a:pt x="301" y="804"/>
                  <a:pt x="301" y="804"/>
                  <a:pt x="301" y="804"/>
                </a:cubicBezTo>
                <a:cubicBezTo>
                  <a:pt x="300" y="804"/>
                  <a:pt x="300" y="804"/>
                  <a:pt x="299" y="804"/>
                </a:cubicBezTo>
                <a:cubicBezTo>
                  <a:pt x="297" y="805"/>
                  <a:pt x="297" y="805"/>
                  <a:pt x="297" y="805"/>
                </a:cubicBezTo>
                <a:cubicBezTo>
                  <a:pt x="286" y="805"/>
                  <a:pt x="276" y="807"/>
                  <a:pt x="265" y="809"/>
                </a:cubicBezTo>
                <a:cubicBezTo>
                  <a:pt x="262" y="809"/>
                  <a:pt x="259" y="810"/>
                  <a:pt x="255" y="810"/>
                </a:cubicBezTo>
                <a:cubicBezTo>
                  <a:pt x="236" y="813"/>
                  <a:pt x="216" y="816"/>
                  <a:pt x="195" y="818"/>
                </a:cubicBezTo>
                <a:cubicBezTo>
                  <a:pt x="188" y="818"/>
                  <a:pt x="182" y="819"/>
                  <a:pt x="176" y="819"/>
                </a:cubicBezTo>
                <a:cubicBezTo>
                  <a:pt x="172" y="819"/>
                  <a:pt x="169" y="819"/>
                  <a:pt x="165" y="819"/>
                </a:cubicBezTo>
                <a:close/>
                <a:moveTo>
                  <a:pt x="314" y="228"/>
                </a:moveTo>
                <a:cubicBezTo>
                  <a:pt x="316" y="228"/>
                  <a:pt x="316" y="228"/>
                  <a:pt x="316" y="228"/>
                </a:cubicBezTo>
                <a:cubicBezTo>
                  <a:pt x="323" y="224"/>
                  <a:pt x="329" y="216"/>
                  <a:pt x="332" y="204"/>
                </a:cubicBezTo>
                <a:lnTo>
                  <a:pt x="314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49ADB890-092B-494C-8869-AEF9CA888B24}"/>
              </a:ext>
            </a:extLst>
          </p:cNvPr>
          <p:cNvSpPr>
            <a:spLocks noEditPoints="1"/>
          </p:cNvSpPr>
          <p:nvPr/>
        </p:nvSpPr>
        <p:spPr bwMode="auto">
          <a:xfrm>
            <a:off x="7317018" y="2351838"/>
            <a:ext cx="1590675" cy="1317625"/>
          </a:xfrm>
          <a:custGeom>
            <a:avLst/>
            <a:gdLst>
              <a:gd name="T0" fmla="*/ 186 w 420"/>
              <a:gd name="T1" fmla="*/ 325 h 348"/>
              <a:gd name="T2" fmla="*/ 143 w 420"/>
              <a:gd name="T3" fmla="*/ 313 h 348"/>
              <a:gd name="T4" fmla="*/ 118 w 420"/>
              <a:gd name="T5" fmla="*/ 293 h 348"/>
              <a:gd name="T6" fmla="*/ 68 w 420"/>
              <a:gd name="T7" fmla="*/ 206 h 348"/>
              <a:gd name="T8" fmla="*/ 3 w 420"/>
              <a:gd name="T9" fmla="*/ 123 h 348"/>
              <a:gd name="T10" fmla="*/ 10 w 420"/>
              <a:gd name="T11" fmla="*/ 80 h 348"/>
              <a:gd name="T12" fmla="*/ 28 w 420"/>
              <a:gd name="T13" fmla="*/ 62 h 348"/>
              <a:gd name="T14" fmla="*/ 72 w 420"/>
              <a:gd name="T15" fmla="*/ 47 h 348"/>
              <a:gd name="T16" fmla="*/ 91 w 420"/>
              <a:gd name="T17" fmla="*/ 65 h 348"/>
              <a:gd name="T18" fmla="*/ 80 w 420"/>
              <a:gd name="T19" fmla="*/ 109 h 348"/>
              <a:gd name="T20" fmla="*/ 80 w 420"/>
              <a:gd name="T21" fmla="*/ 156 h 348"/>
              <a:gd name="T22" fmla="*/ 87 w 420"/>
              <a:gd name="T23" fmla="*/ 165 h 348"/>
              <a:gd name="T24" fmla="*/ 93 w 420"/>
              <a:gd name="T25" fmla="*/ 167 h 348"/>
              <a:gd name="T26" fmla="*/ 134 w 420"/>
              <a:gd name="T27" fmla="*/ 179 h 348"/>
              <a:gd name="T28" fmla="*/ 158 w 420"/>
              <a:gd name="T29" fmla="*/ 209 h 348"/>
              <a:gd name="T30" fmla="*/ 97 w 420"/>
              <a:gd name="T31" fmla="*/ 162 h 348"/>
              <a:gd name="T32" fmla="*/ 91 w 420"/>
              <a:gd name="T33" fmla="*/ 161 h 348"/>
              <a:gd name="T34" fmla="*/ 87 w 420"/>
              <a:gd name="T35" fmla="*/ 157 h 348"/>
              <a:gd name="T36" fmla="*/ 84 w 420"/>
              <a:gd name="T37" fmla="*/ 150 h 348"/>
              <a:gd name="T38" fmla="*/ 95 w 420"/>
              <a:gd name="T39" fmla="*/ 77 h 348"/>
              <a:gd name="T40" fmla="*/ 99 w 420"/>
              <a:gd name="T41" fmla="*/ 62 h 348"/>
              <a:gd name="T42" fmla="*/ 79 w 420"/>
              <a:gd name="T43" fmla="*/ 42 h 348"/>
              <a:gd name="T44" fmla="*/ 135 w 420"/>
              <a:gd name="T45" fmla="*/ 20 h 348"/>
              <a:gd name="T46" fmla="*/ 152 w 420"/>
              <a:gd name="T47" fmla="*/ 21 h 348"/>
              <a:gd name="T48" fmla="*/ 127 w 420"/>
              <a:gd name="T49" fmla="*/ 85 h 348"/>
              <a:gd name="T50" fmla="*/ 136 w 420"/>
              <a:gd name="T51" fmla="*/ 78 h 348"/>
              <a:gd name="T52" fmla="*/ 178 w 420"/>
              <a:gd name="T53" fmla="*/ 18 h 348"/>
              <a:gd name="T54" fmla="*/ 215 w 420"/>
              <a:gd name="T55" fmla="*/ 16 h 348"/>
              <a:gd name="T56" fmla="*/ 270 w 420"/>
              <a:gd name="T57" fmla="*/ 21 h 348"/>
              <a:gd name="T58" fmla="*/ 302 w 420"/>
              <a:gd name="T59" fmla="*/ 27 h 348"/>
              <a:gd name="T60" fmla="*/ 314 w 420"/>
              <a:gd name="T61" fmla="*/ 27 h 348"/>
              <a:gd name="T62" fmla="*/ 324 w 420"/>
              <a:gd name="T63" fmla="*/ 24 h 348"/>
              <a:gd name="T64" fmla="*/ 336 w 420"/>
              <a:gd name="T65" fmla="*/ 0 h 348"/>
              <a:gd name="T66" fmla="*/ 413 w 420"/>
              <a:gd name="T67" fmla="*/ 78 h 348"/>
              <a:gd name="T68" fmla="*/ 419 w 420"/>
              <a:gd name="T69" fmla="*/ 209 h 348"/>
              <a:gd name="T70" fmla="*/ 413 w 420"/>
              <a:gd name="T71" fmla="*/ 257 h 348"/>
              <a:gd name="T72" fmla="*/ 404 w 420"/>
              <a:gd name="T73" fmla="*/ 279 h 348"/>
              <a:gd name="T74" fmla="*/ 397 w 420"/>
              <a:gd name="T75" fmla="*/ 291 h 348"/>
              <a:gd name="T76" fmla="*/ 312 w 420"/>
              <a:gd name="T77" fmla="*/ 324 h 348"/>
              <a:gd name="T78" fmla="*/ 304 w 420"/>
              <a:gd name="T79" fmla="*/ 215 h 348"/>
              <a:gd name="T80" fmla="*/ 326 w 420"/>
              <a:gd name="T81" fmla="*/ 192 h 348"/>
              <a:gd name="T82" fmla="*/ 361 w 420"/>
              <a:gd name="T83" fmla="*/ 152 h 348"/>
              <a:gd name="T84" fmla="*/ 365 w 420"/>
              <a:gd name="T85" fmla="*/ 116 h 348"/>
              <a:gd name="T86" fmla="*/ 334 w 420"/>
              <a:gd name="T87" fmla="*/ 63 h 348"/>
              <a:gd name="T88" fmla="*/ 358 w 420"/>
              <a:gd name="T89" fmla="*/ 155 h 348"/>
              <a:gd name="T90" fmla="*/ 307 w 420"/>
              <a:gd name="T91" fmla="*/ 205 h 348"/>
              <a:gd name="T92" fmla="*/ 276 w 420"/>
              <a:gd name="T93" fmla="*/ 120 h 348"/>
              <a:gd name="T94" fmla="*/ 293 w 420"/>
              <a:gd name="T95" fmla="*/ 177 h 348"/>
              <a:gd name="T96" fmla="*/ 301 w 420"/>
              <a:gd name="T97" fmla="*/ 327 h 348"/>
              <a:gd name="T98" fmla="*/ 244 w 420"/>
              <a:gd name="T99" fmla="*/ 344 h 348"/>
              <a:gd name="T100" fmla="*/ 198 w 420"/>
              <a:gd name="T101" fmla="*/ 139 h 348"/>
              <a:gd name="T102" fmla="*/ 234 w 420"/>
              <a:gd name="T103" fmla="*/ 125 h 348"/>
              <a:gd name="T104" fmla="*/ 223 w 420"/>
              <a:gd name="T105" fmla="*/ 129 h 348"/>
              <a:gd name="T106" fmla="*/ 193 w 420"/>
              <a:gd name="T107" fmla="*/ 136 h 348"/>
              <a:gd name="T108" fmla="*/ 183 w 420"/>
              <a:gd name="T109" fmla="*/ 138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20" h="348">
                <a:moveTo>
                  <a:pt x="227" y="348"/>
                </a:moveTo>
                <a:cubicBezTo>
                  <a:pt x="228" y="345"/>
                  <a:pt x="228" y="345"/>
                  <a:pt x="228" y="345"/>
                </a:cubicBezTo>
                <a:cubicBezTo>
                  <a:pt x="227" y="348"/>
                  <a:pt x="227" y="348"/>
                  <a:pt x="227" y="348"/>
                </a:cubicBezTo>
                <a:cubicBezTo>
                  <a:pt x="227" y="348"/>
                  <a:pt x="226" y="348"/>
                  <a:pt x="225" y="348"/>
                </a:cubicBezTo>
                <a:cubicBezTo>
                  <a:pt x="220" y="347"/>
                  <a:pt x="216" y="346"/>
                  <a:pt x="212" y="343"/>
                </a:cubicBezTo>
                <a:cubicBezTo>
                  <a:pt x="207" y="341"/>
                  <a:pt x="202" y="338"/>
                  <a:pt x="198" y="334"/>
                </a:cubicBezTo>
                <a:cubicBezTo>
                  <a:pt x="194" y="331"/>
                  <a:pt x="190" y="328"/>
                  <a:pt x="186" y="325"/>
                </a:cubicBezTo>
                <a:cubicBezTo>
                  <a:pt x="180" y="322"/>
                  <a:pt x="175" y="320"/>
                  <a:pt x="170" y="318"/>
                </a:cubicBezTo>
                <a:cubicBezTo>
                  <a:pt x="164" y="316"/>
                  <a:pt x="159" y="315"/>
                  <a:pt x="152" y="314"/>
                </a:cubicBezTo>
                <a:cubicBezTo>
                  <a:pt x="148" y="314"/>
                  <a:pt x="148" y="314"/>
                  <a:pt x="148" y="314"/>
                </a:cubicBezTo>
                <a:cubicBezTo>
                  <a:pt x="147" y="314"/>
                  <a:pt x="146" y="313"/>
                  <a:pt x="145" y="313"/>
                </a:cubicBezTo>
                <a:cubicBezTo>
                  <a:pt x="145" y="313"/>
                  <a:pt x="145" y="313"/>
                  <a:pt x="145" y="313"/>
                </a:cubicBezTo>
                <a:cubicBezTo>
                  <a:pt x="145" y="313"/>
                  <a:pt x="145" y="313"/>
                  <a:pt x="145" y="313"/>
                </a:cubicBezTo>
                <a:cubicBezTo>
                  <a:pt x="144" y="313"/>
                  <a:pt x="144" y="313"/>
                  <a:pt x="143" y="313"/>
                </a:cubicBezTo>
                <a:cubicBezTo>
                  <a:pt x="143" y="313"/>
                  <a:pt x="143" y="313"/>
                  <a:pt x="142" y="313"/>
                </a:cubicBezTo>
                <a:cubicBezTo>
                  <a:pt x="141" y="312"/>
                  <a:pt x="141" y="312"/>
                  <a:pt x="140" y="312"/>
                </a:cubicBezTo>
                <a:cubicBezTo>
                  <a:pt x="140" y="312"/>
                  <a:pt x="139" y="312"/>
                  <a:pt x="139" y="312"/>
                </a:cubicBezTo>
                <a:cubicBezTo>
                  <a:pt x="139" y="312"/>
                  <a:pt x="139" y="312"/>
                  <a:pt x="139" y="312"/>
                </a:cubicBezTo>
                <a:cubicBezTo>
                  <a:pt x="139" y="312"/>
                  <a:pt x="139" y="312"/>
                  <a:pt x="139" y="312"/>
                </a:cubicBezTo>
                <a:cubicBezTo>
                  <a:pt x="135" y="310"/>
                  <a:pt x="131" y="308"/>
                  <a:pt x="127" y="304"/>
                </a:cubicBezTo>
                <a:cubicBezTo>
                  <a:pt x="124" y="301"/>
                  <a:pt x="121" y="298"/>
                  <a:pt x="118" y="293"/>
                </a:cubicBezTo>
                <a:cubicBezTo>
                  <a:pt x="115" y="290"/>
                  <a:pt x="112" y="285"/>
                  <a:pt x="109" y="280"/>
                </a:cubicBezTo>
                <a:cubicBezTo>
                  <a:pt x="103" y="271"/>
                  <a:pt x="98" y="261"/>
                  <a:pt x="94" y="252"/>
                </a:cubicBezTo>
                <a:cubicBezTo>
                  <a:pt x="93" y="250"/>
                  <a:pt x="92" y="247"/>
                  <a:pt x="90" y="244"/>
                </a:cubicBezTo>
                <a:cubicBezTo>
                  <a:pt x="87" y="237"/>
                  <a:pt x="84" y="230"/>
                  <a:pt x="80" y="223"/>
                </a:cubicBezTo>
                <a:cubicBezTo>
                  <a:pt x="78" y="219"/>
                  <a:pt x="75" y="214"/>
                  <a:pt x="71" y="209"/>
                </a:cubicBezTo>
                <a:cubicBezTo>
                  <a:pt x="70" y="208"/>
                  <a:pt x="70" y="208"/>
                  <a:pt x="70" y="208"/>
                </a:cubicBezTo>
                <a:cubicBezTo>
                  <a:pt x="68" y="206"/>
                  <a:pt x="68" y="206"/>
                  <a:pt x="68" y="206"/>
                </a:cubicBezTo>
                <a:cubicBezTo>
                  <a:pt x="67" y="205"/>
                  <a:pt x="66" y="204"/>
                  <a:pt x="66" y="204"/>
                </a:cubicBezTo>
                <a:cubicBezTo>
                  <a:pt x="65" y="204"/>
                  <a:pt x="65" y="203"/>
                  <a:pt x="65" y="203"/>
                </a:cubicBezTo>
                <a:cubicBezTo>
                  <a:pt x="62" y="201"/>
                  <a:pt x="62" y="201"/>
                  <a:pt x="62" y="201"/>
                </a:cubicBezTo>
                <a:cubicBezTo>
                  <a:pt x="58" y="198"/>
                  <a:pt x="58" y="198"/>
                  <a:pt x="58" y="198"/>
                </a:cubicBezTo>
                <a:cubicBezTo>
                  <a:pt x="50" y="192"/>
                  <a:pt x="42" y="184"/>
                  <a:pt x="35" y="177"/>
                </a:cubicBezTo>
                <a:cubicBezTo>
                  <a:pt x="27" y="168"/>
                  <a:pt x="21" y="160"/>
                  <a:pt x="16" y="152"/>
                </a:cubicBezTo>
                <a:cubicBezTo>
                  <a:pt x="9" y="141"/>
                  <a:pt x="5" y="132"/>
                  <a:pt x="3" y="123"/>
                </a:cubicBezTo>
                <a:cubicBezTo>
                  <a:pt x="2" y="122"/>
                  <a:pt x="2" y="120"/>
                  <a:pt x="2" y="119"/>
                </a:cubicBezTo>
                <a:cubicBezTo>
                  <a:pt x="2" y="119"/>
                  <a:pt x="2" y="118"/>
                  <a:pt x="2" y="118"/>
                </a:cubicBezTo>
                <a:cubicBezTo>
                  <a:pt x="1" y="117"/>
                  <a:pt x="1" y="116"/>
                  <a:pt x="1" y="115"/>
                </a:cubicBezTo>
                <a:cubicBezTo>
                  <a:pt x="1" y="112"/>
                  <a:pt x="1" y="112"/>
                  <a:pt x="1" y="112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2"/>
                  <a:pt x="1" y="97"/>
                  <a:pt x="2" y="93"/>
                </a:cubicBezTo>
                <a:cubicBezTo>
                  <a:pt x="4" y="88"/>
                  <a:pt x="6" y="84"/>
                  <a:pt x="10" y="80"/>
                </a:cubicBezTo>
                <a:cubicBezTo>
                  <a:pt x="11" y="78"/>
                  <a:pt x="12" y="76"/>
                  <a:pt x="14" y="75"/>
                </a:cubicBezTo>
                <a:cubicBezTo>
                  <a:pt x="15" y="74"/>
                  <a:pt x="15" y="74"/>
                  <a:pt x="15" y="74"/>
                </a:cubicBezTo>
                <a:cubicBezTo>
                  <a:pt x="15" y="74"/>
                  <a:pt x="15" y="73"/>
                  <a:pt x="16" y="72"/>
                </a:cubicBezTo>
                <a:cubicBezTo>
                  <a:pt x="17" y="71"/>
                  <a:pt x="19" y="70"/>
                  <a:pt x="20" y="68"/>
                </a:cubicBezTo>
                <a:cubicBezTo>
                  <a:pt x="22" y="67"/>
                  <a:pt x="23" y="66"/>
                  <a:pt x="25" y="65"/>
                </a:cubicBezTo>
                <a:cubicBezTo>
                  <a:pt x="25" y="64"/>
                  <a:pt x="26" y="63"/>
                  <a:pt x="26" y="63"/>
                </a:cubicBezTo>
                <a:cubicBezTo>
                  <a:pt x="27" y="63"/>
                  <a:pt x="27" y="63"/>
                  <a:pt x="28" y="62"/>
                </a:cubicBezTo>
                <a:cubicBezTo>
                  <a:pt x="29" y="61"/>
                  <a:pt x="31" y="60"/>
                  <a:pt x="33" y="59"/>
                </a:cubicBezTo>
                <a:cubicBezTo>
                  <a:pt x="37" y="56"/>
                  <a:pt x="42" y="53"/>
                  <a:pt x="46" y="51"/>
                </a:cubicBezTo>
                <a:cubicBezTo>
                  <a:pt x="49" y="50"/>
                  <a:pt x="52" y="48"/>
                  <a:pt x="56" y="46"/>
                </a:cubicBezTo>
                <a:cubicBezTo>
                  <a:pt x="57" y="46"/>
                  <a:pt x="57" y="46"/>
                  <a:pt x="57" y="46"/>
                </a:cubicBezTo>
                <a:cubicBezTo>
                  <a:pt x="60" y="46"/>
                  <a:pt x="60" y="46"/>
                  <a:pt x="60" y="46"/>
                </a:cubicBezTo>
                <a:cubicBezTo>
                  <a:pt x="61" y="46"/>
                  <a:pt x="64" y="46"/>
                  <a:pt x="66" y="46"/>
                </a:cubicBezTo>
                <a:cubicBezTo>
                  <a:pt x="68" y="46"/>
                  <a:pt x="70" y="47"/>
                  <a:pt x="72" y="47"/>
                </a:cubicBezTo>
                <a:cubicBezTo>
                  <a:pt x="75" y="47"/>
                  <a:pt x="77" y="47"/>
                  <a:pt x="80" y="48"/>
                </a:cubicBezTo>
                <a:cubicBezTo>
                  <a:pt x="82" y="48"/>
                  <a:pt x="85" y="49"/>
                  <a:pt x="87" y="51"/>
                </a:cubicBezTo>
                <a:cubicBezTo>
                  <a:pt x="88" y="51"/>
                  <a:pt x="89" y="52"/>
                  <a:pt x="90" y="53"/>
                </a:cubicBezTo>
                <a:cubicBezTo>
                  <a:pt x="90" y="53"/>
                  <a:pt x="90" y="53"/>
                  <a:pt x="90" y="53"/>
                </a:cubicBezTo>
                <a:cubicBezTo>
                  <a:pt x="90" y="53"/>
                  <a:pt x="90" y="53"/>
                  <a:pt x="90" y="53"/>
                </a:cubicBezTo>
                <a:cubicBezTo>
                  <a:pt x="90" y="54"/>
                  <a:pt x="91" y="55"/>
                  <a:pt x="91" y="56"/>
                </a:cubicBezTo>
                <a:cubicBezTo>
                  <a:pt x="92" y="59"/>
                  <a:pt x="92" y="62"/>
                  <a:pt x="91" y="65"/>
                </a:cubicBezTo>
                <a:cubicBezTo>
                  <a:pt x="91" y="65"/>
                  <a:pt x="91" y="66"/>
                  <a:pt x="90" y="67"/>
                </a:cubicBezTo>
                <a:cubicBezTo>
                  <a:pt x="90" y="68"/>
                  <a:pt x="90" y="68"/>
                  <a:pt x="90" y="68"/>
                </a:cubicBezTo>
                <a:cubicBezTo>
                  <a:pt x="90" y="69"/>
                  <a:pt x="90" y="69"/>
                  <a:pt x="90" y="69"/>
                </a:cubicBezTo>
                <a:cubicBezTo>
                  <a:pt x="89" y="72"/>
                  <a:pt x="89" y="72"/>
                  <a:pt x="89" y="72"/>
                </a:cubicBezTo>
                <a:cubicBezTo>
                  <a:pt x="88" y="75"/>
                  <a:pt x="88" y="75"/>
                  <a:pt x="88" y="75"/>
                </a:cubicBezTo>
                <a:cubicBezTo>
                  <a:pt x="87" y="78"/>
                  <a:pt x="86" y="82"/>
                  <a:pt x="85" y="86"/>
                </a:cubicBezTo>
                <a:cubicBezTo>
                  <a:pt x="83" y="94"/>
                  <a:pt x="81" y="101"/>
                  <a:pt x="80" y="109"/>
                </a:cubicBezTo>
                <a:cubicBezTo>
                  <a:pt x="78" y="118"/>
                  <a:pt x="77" y="126"/>
                  <a:pt x="77" y="134"/>
                </a:cubicBezTo>
                <a:cubicBezTo>
                  <a:pt x="77" y="139"/>
                  <a:pt x="77" y="143"/>
                  <a:pt x="78" y="147"/>
                </a:cubicBezTo>
                <a:cubicBezTo>
                  <a:pt x="78" y="148"/>
                  <a:pt x="78" y="149"/>
                  <a:pt x="78" y="150"/>
                </a:cubicBezTo>
                <a:cubicBezTo>
                  <a:pt x="78" y="151"/>
                  <a:pt x="78" y="151"/>
                  <a:pt x="78" y="151"/>
                </a:cubicBezTo>
                <a:cubicBezTo>
                  <a:pt x="78" y="151"/>
                  <a:pt x="78" y="151"/>
                  <a:pt x="78" y="152"/>
                </a:cubicBezTo>
                <a:cubicBezTo>
                  <a:pt x="79" y="153"/>
                  <a:pt x="79" y="153"/>
                  <a:pt x="79" y="153"/>
                </a:cubicBezTo>
                <a:cubicBezTo>
                  <a:pt x="79" y="154"/>
                  <a:pt x="79" y="155"/>
                  <a:pt x="80" y="156"/>
                </a:cubicBezTo>
                <a:cubicBezTo>
                  <a:pt x="80" y="156"/>
                  <a:pt x="80" y="156"/>
                  <a:pt x="80" y="157"/>
                </a:cubicBezTo>
                <a:cubicBezTo>
                  <a:pt x="80" y="157"/>
                  <a:pt x="80" y="157"/>
                  <a:pt x="80" y="158"/>
                </a:cubicBezTo>
                <a:cubicBezTo>
                  <a:pt x="81" y="158"/>
                  <a:pt x="81" y="158"/>
                  <a:pt x="81" y="158"/>
                </a:cubicBezTo>
                <a:cubicBezTo>
                  <a:pt x="81" y="159"/>
                  <a:pt x="81" y="159"/>
                  <a:pt x="81" y="160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2" y="160"/>
                  <a:pt x="82" y="160"/>
                  <a:pt x="82" y="160"/>
                </a:cubicBezTo>
                <a:cubicBezTo>
                  <a:pt x="83" y="162"/>
                  <a:pt x="85" y="164"/>
                  <a:pt x="87" y="165"/>
                </a:cubicBezTo>
                <a:cubicBezTo>
                  <a:pt x="87" y="165"/>
                  <a:pt x="87" y="165"/>
                  <a:pt x="87" y="165"/>
                </a:cubicBezTo>
                <a:cubicBezTo>
                  <a:pt x="88" y="165"/>
                  <a:pt x="88" y="166"/>
                  <a:pt x="88" y="166"/>
                </a:cubicBezTo>
                <a:cubicBezTo>
                  <a:pt x="89" y="166"/>
                  <a:pt x="90" y="166"/>
                  <a:pt x="90" y="166"/>
                </a:cubicBezTo>
                <a:cubicBezTo>
                  <a:pt x="91" y="166"/>
                  <a:pt x="91" y="167"/>
                  <a:pt x="91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5" y="167"/>
                  <a:pt x="95" y="167"/>
                  <a:pt x="95" y="167"/>
                </a:cubicBezTo>
                <a:cubicBezTo>
                  <a:pt x="97" y="167"/>
                  <a:pt x="97" y="167"/>
                  <a:pt x="97" y="167"/>
                </a:cubicBezTo>
                <a:cubicBezTo>
                  <a:pt x="97" y="167"/>
                  <a:pt x="98" y="167"/>
                  <a:pt x="99" y="167"/>
                </a:cubicBezTo>
                <a:cubicBezTo>
                  <a:pt x="99" y="167"/>
                  <a:pt x="99" y="167"/>
                  <a:pt x="99" y="167"/>
                </a:cubicBezTo>
                <a:cubicBezTo>
                  <a:pt x="101" y="167"/>
                  <a:pt x="103" y="168"/>
                  <a:pt x="105" y="168"/>
                </a:cubicBezTo>
                <a:cubicBezTo>
                  <a:pt x="113" y="169"/>
                  <a:pt x="120" y="172"/>
                  <a:pt x="126" y="174"/>
                </a:cubicBezTo>
                <a:cubicBezTo>
                  <a:pt x="129" y="176"/>
                  <a:pt x="132" y="178"/>
                  <a:pt x="134" y="179"/>
                </a:cubicBezTo>
                <a:cubicBezTo>
                  <a:pt x="137" y="181"/>
                  <a:pt x="140" y="183"/>
                  <a:pt x="142" y="185"/>
                </a:cubicBezTo>
                <a:cubicBezTo>
                  <a:pt x="146" y="189"/>
                  <a:pt x="149" y="193"/>
                  <a:pt x="152" y="198"/>
                </a:cubicBezTo>
                <a:cubicBezTo>
                  <a:pt x="154" y="201"/>
                  <a:pt x="155" y="205"/>
                  <a:pt x="157" y="210"/>
                </a:cubicBezTo>
                <a:cubicBezTo>
                  <a:pt x="158" y="214"/>
                  <a:pt x="158" y="216"/>
                  <a:pt x="159" y="218"/>
                </a:cubicBezTo>
                <a:cubicBezTo>
                  <a:pt x="159" y="221"/>
                  <a:pt x="159" y="221"/>
                  <a:pt x="159" y="221"/>
                </a:cubicBezTo>
                <a:cubicBezTo>
                  <a:pt x="159" y="218"/>
                  <a:pt x="159" y="218"/>
                  <a:pt x="159" y="218"/>
                </a:cubicBezTo>
                <a:cubicBezTo>
                  <a:pt x="159" y="216"/>
                  <a:pt x="158" y="213"/>
                  <a:pt x="158" y="209"/>
                </a:cubicBezTo>
                <a:cubicBezTo>
                  <a:pt x="157" y="205"/>
                  <a:pt x="156" y="201"/>
                  <a:pt x="154" y="197"/>
                </a:cubicBezTo>
                <a:cubicBezTo>
                  <a:pt x="151" y="192"/>
                  <a:pt x="148" y="187"/>
                  <a:pt x="144" y="183"/>
                </a:cubicBezTo>
                <a:cubicBezTo>
                  <a:pt x="139" y="178"/>
                  <a:pt x="134" y="174"/>
                  <a:pt x="128" y="171"/>
                </a:cubicBezTo>
                <a:cubicBezTo>
                  <a:pt x="121" y="167"/>
                  <a:pt x="114" y="165"/>
                  <a:pt x="106" y="163"/>
                </a:cubicBezTo>
                <a:cubicBezTo>
                  <a:pt x="104" y="163"/>
                  <a:pt x="102" y="162"/>
                  <a:pt x="100" y="162"/>
                </a:cubicBezTo>
                <a:cubicBezTo>
                  <a:pt x="99" y="162"/>
                  <a:pt x="99" y="162"/>
                  <a:pt x="99" y="162"/>
                </a:cubicBezTo>
                <a:cubicBezTo>
                  <a:pt x="99" y="162"/>
                  <a:pt x="98" y="162"/>
                  <a:pt x="97" y="162"/>
                </a:cubicBezTo>
                <a:cubicBezTo>
                  <a:pt x="96" y="161"/>
                  <a:pt x="96" y="161"/>
                  <a:pt x="96" y="161"/>
                </a:cubicBezTo>
                <a:cubicBezTo>
                  <a:pt x="94" y="161"/>
                  <a:pt x="94" y="161"/>
                  <a:pt x="94" y="161"/>
                </a:cubicBezTo>
                <a:cubicBezTo>
                  <a:pt x="94" y="161"/>
                  <a:pt x="93" y="161"/>
                  <a:pt x="93" y="161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2" y="161"/>
                  <a:pt x="92" y="161"/>
                  <a:pt x="91" y="161"/>
                </a:cubicBezTo>
                <a:cubicBezTo>
                  <a:pt x="91" y="161"/>
                  <a:pt x="91" y="161"/>
                  <a:pt x="91" y="161"/>
                </a:cubicBezTo>
                <a:cubicBezTo>
                  <a:pt x="91" y="161"/>
                  <a:pt x="91" y="161"/>
                  <a:pt x="91" y="161"/>
                </a:cubicBezTo>
                <a:cubicBezTo>
                  <a:pt x="91" y="160"/>
                  <a:pt x="91" y="160"/>
                  <a:pt x="91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89" y="159"/>
                  <a:pt x="88" y="158"/>
                  <a:pt x="87" y="157"/>
                </a:cubicBezTo>
                <a:cubicBezTo>
                  <a:pt x="86" y="156"/>
                  <a:pt x="86" y="156"/>
                  <a:pt x="86" y="156"/>
                </a:cubicBezTo>
                <a:cubicBezTo>
                  <a:pt x="86" y="155"/>
                  <a:pt x="86" y="155"/>
                  <a:pt x="86" y="155"/>
                </a:cubicBezTo>
                <a:cubicBezTo>
                  <a:pt x="86" y="155"/>
                  <a:pt x="86" y="155"/>
                  <a:pt x="86" y="155"/>
                </a:cubicBezTo>
                <a:cubicBezTo>
                  <a:pt x="86" y="155"/>
                  <a:pt x="86" y="154"/>
                  <a:pt x="86" y="154"/>
                </a:cubicBezTo>
                <a:cubicBezTo>
                  <a:pt x="85" y="154"/>
                  <a:pt x="85" y="154"/>
                  <a:pt x="85" y="153"/>
                </a:cubicBezTo>
                <a:cubicBezTo>
                  <a:pt x="85" y="153"/>
                  <a:pt x="85" y="152"/>
                  <a:pt x="85" y="151"/>
                </a:cubicBezTo>
                <a:cubicBezTo>
                  <a:pt x="84" y="150"/>
                  <a:pt x="84" y="150"/>
                  <a:pt x="84" y="150"/>
                </a:cubicBezTo>
                <a:cubicBezTo>
                  <a:pt x="84" y="150"/>
                  <a:pt x="84" y="150"/>
                  <a:pt x="84" y="149"/>
                </a:cubicBezTo>
                <a:cubicBezTo>
                  <a:pt x="84" y="149"/>
                  <a:pt x="84" y="149"/>
                  <a:pt x="84" y="149"/>
                </a:cubicBezTo>
                <a:cubicBezTo>
                  <a:pt x="84" y="148"/>
                  <a:pt x="84" y="147"/>
                  <a:pt x="84" y="146"/>
                </a:cubicBezTo>
                <a:cubicBezTo>
                  <a:pt x="83" y="143"/>
                  <a:pt x="83" y="139"/>
                  <a:pt x="83" y="134"/>
                </a:cubicBezTo>
                <a:cubicBezTo>
                  <a:pt x="84" y="126"/>
                  <a:pt x="85" y="117"/>
                  <a:pt x="86" y="110"/>
                </a:cubicBezTo>
                <a:cubicBezTo>
                  <a:pt x="88" y="103"/>
                  <a:pt x="90" y="95"/>
                  <a:pt x="92" y="88"/>
                </a:cubicBezTo>
                <a:cubicBezTo>
                  <a:pt x="93" y="84"/>
                  <a:pt x="94" y="80"/>
                  <a:pt x="95" y="77"/>
                </a:cubicBezTo>
                <a:cubicBezTo>
                  <a:pt x="96" y="74"/>
                  <a:pt x="96" y="74"/>
                  <a:pt x="96" y="74"/>
                </a:cubicBezTo>
                <a:cubicBezTo>
                  <a:pt x="97" y="71"/>
                  <a:pt x="97" y="71"/>
                  <a:pt x="97" y="71"/>
                </a:cubicBezTo>
                <a:cubicBezTo>
                  <a:pt x="97" y="69"/>
                  <a:pt x="97" y="69"/>
                  <a:pt x="97" y="69"/>
                </a:cubicBezTo>
                <a:cubicBezTo>
                  <a:pt x="98" y="68"/>
                  <a:pt x="98" y="67"/>
                  <a:pt x="98" y="66"/>
                </a:cubicBezTo>
                <a:cubicBezTo>
                  <a:pt x="99" y="65"/>
                  <a:pt x="99" y="65"/>
                  <a:pt x="99" y="65"/>
                </a:cubicBezTo>
                <a:cubicBezTo>
                  <a:pt x="99" y="63"/>
                  <a:pt x="99" y="63"/>
                  <a:pt x="99" y="63"/>
                </a:cubicBezTo>
                <a:cubicBezTo>
                  <a:pt x="99" y="62"/>
                  <a:pt x="99" y="62"/>
                  <a:pt x="99" y="62"/>
                </a:cubicBezTo>
                <a:cubicBezTo>
                  <a:pt x="99" y="60"/>
                  <a:pt x="99" y="60"/>
                  <a:pt x="99" y="60"/>
                </a:cubicBezTo>
                <a:cubicBezTo>
                  <a:pt x="99" y="58"/>
                  <a:pt x="99" y="56"/>
                  <a:pt x="98" y="54"/>
                </a:cubicBezTo>
                <a:cubicBezTo>
                  <a:pt x="97" y="52"/>
                  <a:pt x="96" y="50"/>
                  <a:pt x="95" y="49"/>
                </a:cubicBezTo>
                <a:cubicBezTo>
                  <a:pt x="93" y="47"/>
                  <a:pt x="92" y="46"/>
                  <a:pt x="90" y="45"/>
                </a:cubicBezTo>
                <a:cubicBezTo>
                  <a:pt x="87" y="43"/>
                  <a:pt x="84" y="43"/>
                  <a:pt x="81" y="42"/>
                </a:cubicBezTo>
                <a:cubicBezTo>
                  <a:pt x="80" y="42"/>
                  <a:pt x="80" y="42"/>
                  <a:pt x="80" y="42"/>
                </a:cubicBezTo>
                <a:cubicBezTo>
                  <a:pt x="79" y="42"/>
                  <a:pt x="79" y="42"/>
                  <a:pt x="79" y="42"/>
                </a:cubicBezTo>
                <a:cubicBezTo>
                  <a:pt x="79" y="37"/>
                  <a:pt x="79" y="37"/>
                  <a:pt x="79" y="37"/>
                </a:cubicBezTo>
                <a:cubicBezTo>
                  <a:pt x="87" y="34"/>
                  <a:pt x="96" y="31"/>
                  <a:pt x="105" y="28"/>
                </a:cubicBezTo>
                <a:cubicBezTo>
                  <a:pt x="110" y="27"/>
                  <a:pt x="115" y="25"/>
                  <a:pt x="120" y="24"/>
                </a:cubicBezTo>
                <a:cubicBezTo>
                  <a:pt x="125" y="22"/>
                  <a:pt x="125" y="22"/>
                  <a:pt x="125" y="22"/>
                </a:cubicBezTo>
                <a:cubicBezTo>
                  <a:pt x="127" y="22"/>
                  <a:pt x="127" y="22"/>
                  <a:pt x="127" y="22"/>
                </a:cubicBezTo>
                <a:cubicBezTo>
                  <a:pt x="132" y="20"/>
                  <a:pt x="132" y="20"/>
                  <a:pt x="132" y="20"/>
                </a:cubicBezTo>
                <a:cubicBezTo>
                  <a:pt x="133" y="20"/>
                  <a:pt x="134" y="20"/>
                  <a:pt x="135" y="20"/>
                </a:cubicBezTo>
                <a:cubicBezTo>
                  <a:pt x="135" y="20"/>
                  <a:pt x="135" y="20"/>
                  <a:pt x="136" y="20"/>
                </a:cubicBezTo>
                <a:cubicBezTo>
                  <a:pt x="140" y="19"/>
                  <a:pt x="140" y="19"/>
                  <a:pt x="140" y="19"/>
                </a:cubicBezTo>
                <a:cubicBezTo>
                  <a:pt x="141" y="19"/>
                  <a:pt x="141" y="19"/>
                  <a:pt x="142" y="19"/>
                </a:cubicBezTo>
                <a:cubicBezTo>
                  <a:pt x="144" y="18"/>
                  <a:pt x="144" y="18"/>
                  <a:pt x="144" y="18"/>
                </a:cubicBezTo>
                <a:cubicBezTo>
                  <a:pt x="146" y="18"/>
                  <a:pt x="148" y="18"/>
                  <a:pt x="150" y="18"/>
                </a:cubicBezTo>
                <a:cubicBezTo>
                  <a:pt x="153" y="17"/>
                  <a:pt x="153" y="17"/>
                  <a:pt x="153" y="17"/>
                </a:cubicBezTo>
                <a:cubicBezTo>
                  <a:pt x="152" y="21"/>
                  <a:pt x="152" y="21"/>
                  <a:pt x="152" y="21"/>
                </a:cubicBezTo>
                <a:cubicBezTo>
                  <a:pt x="152" y="23"/>
                  <a:pt x="152" y="25"/>
                  <a:pt x="151" y="27"/>
                </a:cubicBezTo>
                <a:cubicBezTo>
                  <a:pt x="151" y="29"/>
                  <a:pt x="150" y="31"/>
                  <a:pt x="149" y="33"/>
                </a:cubicBezTo>
                <a:cubicBezTo>
                  <a:pt x="149" y="36"/>
                  <a:pt x="148" y="38"/>
                  <a:pt x="147" y="40"/>
                </a:cubicBezTo>
                <a:cubicBezTo>
                  <a:pt x="144" y="46"/>
                  <a:pt x="142" y="52"/>
                  <a:pt x="139" y="57"/>
                </a:cubicBezTo>
                <a:cubicBezTo>
                  <a:pt x="135" y="65"/>
                  <a:pt x="135" y="65"/>
                  <a:pt x="135" y="65"/>
                </a:cubicBezTo>
                <a:cubicBezTo>
                  <a:pt x="134" y="69"/>
                  <a:pt x="132" y="72"/>
                  <a:pt x="131" y="75"/>
                </a:cubicBezTo>
                <a:cubicBezTo>
                  <a:pt x="129" y="79"/>
                  <a:pt x="128" y="82"/>
                  <a:pt x="127" y="85"/>
                </a:cubicBezTo>
                <a:cubicBezTo>
                  <a:pt x="126" y="88"/>
                  <a:pt x="125" y="92"/>
                  <a:pt x="124" y="96"/>
                </a:cubicBezTo>
                <a:cubicBezTo>
                  <a:pt x="124" y="98"/>
                  <a:pt x="124" y="100"/>
                  <a:pt x="124" y="101"/>
                </a:cubicBezTo>
                <a:cubicBezTo>
                  <a:pt x="125" y="103"/>
                  <a:pt x="125" y="105"/>
                  <a:pt x="126" y="107"/>
                </a:cubicBezTo>
                <a:cubicBezTo>
                  <a:pt x="127" y="108"/>
                  <a:pt x="129" y="109"/>
                  <a:pt x="130" y="110"/>
                </a:cubicBezTo>
                <a:cubicBezTo>
                  <a:pt x="129" y="109"/>
                  <a:pt x="128" y="108"/>
                  <a:pt x="127" y="106"/>
                </a:cubicBezTo>
                <a:cubicBezTo>
                  <a:pt x="126" y="103"/>
                  <a:pt x="126" y="100"/>
                  <a:pt x="127" y="96"/>
                </a:cubicBezTo>
                <a:cubicBezTo>
                  <a:pt x="129" y="89"/>
                  <a:pt x="133" y="83"/>
                  <a:pt x="136" y="78"/>
                </a:cubicBezTo>
                <a:cubicBezTo>
                  <a:pt x="140" y="72"/>
                  <a:pt x="145" y="67"/>
                  <a:pt x="149" y="62"/>
                </a:cubicBezTo>
                <a:cubicBezTo>
                  <a:pt x="151" y="59"/>
                  <a:pt x="151" y="59"/>
                  <a:pt x="151" y="59"/>
                </a:cubicBezTo>
                <a:cubicBezTo>
                  <a:pt x="154" y="55"/>
                  <a:pt x="157" y="52"/>
                  <a:pt x="160" y="48"/>
                </a:cubicBezTo>
                <a:cubicBezTo>
                  <a:pt x="161" y="47"/>
                  <a:pt x="163" y="44"/>
                  <a:pt x="165" y="42"/>
                </a:cubicBezTo>
                <a:cubicBezTo>
                  <a:pt x="167" y="39"/>
                  <a:pt x="168" y="37"/>
                  <a:pt x="169" y="35"/>
                </a:cubicBezTo>
                <a:cubicBezTo>
                  <a:pt x="172" y="31"/>
                  <a:pt x="174" y="27"/>
                  <a:pt x="176" y="23"/>
                </a:cubicBezTo>
                <a:cubicBezTo>
                  <a:pt x="177" y="22"/>
                  <a:pt x="177" y="20"/>
                  <a:pt x="178" y="18"/>
                </a:cubicBezTo>
                <a:cubicBezTo>
                  <a:pt x="178" y="16"/>
                  <a:pt x="178" y="16"/>
                  <a:pt x="178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85" y="16"/>
                  <a:pt x="189" y="16"/>
                  <a:pt x="193" y="16"/>
                </a:cubicBezTo>
                <a:cubicBezTo>
                  <a:pt x="195" y="16"/>
                  <a:pt x="197" y="16"/>
                  <a:pt x="199" y="16"/>
                </a:cubicBezTo>
                <a:cubicBezTo>
                  <a:pt x="199" y="16"/>
                  <a:pt x="199" y="16"/>
                  <a:pt x="199" y="16"/>
                </a:cubicBezTo>
                <a:cubicBezTo>
                  <a:pt x="203" y="16"/>
                  <a:pt x="207" y="16"/>
                  <a:pt x="210" y="16"/>
                </a:cubicBezTo>
                <a:cubicBezTo>
                  <a:pt x="212" y="16"/>
                  <a:pt x="213" y="16"/>
                  <a:pt x="215" y="16"/>
                </a:cubicBezTo>
                <a:cubicBezTo>
                  <a:pt x="221" y="17"/>
                  <a:pt x="226" y="17"/>
                  <a:pt x="231" y="17"/>
                </a:cubicBezTo>
                <a:cubicBezTo>
                  <a:pt x="233" y="17"/>
                  <a:pt x="234" y="17"/>
                  <a:pt x="236" y="18"/>
                </a:cubicBezTo>
                <a:cubicBezTo>
                  <a:pt x="240" y="18"/>
                  <a:pt x="243" y="18"/>
                  <a:pt x="247" y="18"/>
                </a:cubicBezTo>
                <a:cubicBezTo>
                  <a:pt x="248" y="18"/>
                  <a:pt x="249" y="19"/>
                  <a:pt x="250" y="19"/>
                </a:cubicBezTo>
                <a:cubicBezTo>
                  <a:pt x="251" y="19"/>
                  <a:pt x="253" y="19"/>
                  <a:pt x="255" y="19"/>
                </a:cubicBezTo>
                <a:cubicBezTo>
                  <a:pt x="262" y="20"/>
                  <a:pt x="262" y="20"/>
                  <a:pt x="262" y="20"/>
                </a:cubicBezTo>
                <a:cubicBezTo>
                  <a:pt x="265" y="20"/>
                  <a:pt x="268" y="21"/>
                  <a:pt x="270" y="21"/>
                </a:cubicBezTo>
                <a:cubicBezTo>
                  <a:pt x="270" y="21"/>
                  <a:pt x="270" y="21"/>
                  <a:pt x="270" y="21"/>
                </a:cubicBezTo>
                <a:cubicBezTo>
                  <a:pt x="271" y="21"/>
                  <a:pt x="272" y="21"/>
                  <a:pt x="273" y="21"/>
                </a:cubicBezTo>
                <a:cubicBezTo>
                  <a:pt x="275" y="22"/>
                  <a:pt x="277" y="22"/>
                  <a:pt x="278" y="22"/>
                </a:cubicBezTo>
                <a:cubicBezTo>
                  <a:pt x="286" y="23"/>
                  <a:pt x="286" y="23"/>
                  <a:pt x="286" y="23"/>
                </a:cubicBezTo>
                <a:cubicBezTo>
                  <a:pt x="287" y="24"/>
                  <a:pt x="288" y="24"/>
                  <a:pt x="290" y="24"/>
                </a:cubicBezTo>
                <a:cubicBezTo>
                  <a:pt x="297" y="26"/>
                  <a:pt x="297" y="26"/>
                  <a:pt x="297" y="26"/>
                </a:cubicBezTo>
                <a:cubicBezTo>
                  <a:pt x="302" y="27"/>
                  <a:pt x="302" y="27"/>
                  <a:pt x="302" y="27"/>
                </a:cubicBezTo>
                <a:cubicBezTo>
                  <a:pt x="303" y="27"/>
                  <a:pt x="304" y="27"/>
                  <a:pt x="305" y="27"/>
                </a:cubicBezTo>
                <a:cubicBezTo>
                  <a:pt x="305" y="27"/>
                  <a:pt x="306" y="27"/>
                  <a:pt x="306" y="27"/>
                </a:cubicBezTo>
                <a:cubicBezTo>
                  <a:pt x="307" y="27"/>
                  <a:pt x="309" y="27"/>
                  <a:pt x="310" y="27"/>
                </a:cubicBezTo>
                <a:cubicBezTo>
                  <a:pt x="310" y="28"/>
                  <a:pt x="311" y="28"/>
                  <a:pt x="311" y="28"/>
                </a:cubicBezTo>
                <a:cubicBezTo>
                  <a:pt x="312" y="28"/>
                  <a:pt x="312" y="27"/>
                  <a:pt x="313" y="27"/>
                </a:cubicBezTo>
                <a:cubicBezTo>
                  <a:pt x="314" y="27"/>
                  <a:pt x="314" y="27"/>
                  <a:pt x="314" y="27"/>
                </a:cubicBezTo>
                <a:cubicBezTo>
                  <a:pt x="314" y="27"/>
                  <a:pt x="314" y="27"/>
                  <a:pt x="314" y="27"/>
                </a:cubicBezTo>
                <a:cubicBezTo>
                  <a:pt x="315" y="27"/>
                  <a:pt x="315" y="27"/>
                  <a:pt x="316" y="27"/>
                </a:cubicBezTo>
                <a:cubicBezTo>
                  <a:pt x="317" y="27"/>
                  <a:pt x="318" y="27"/>
                  <a:pt x="319" y="26"/>
                </a:cubicBezTo>
                <a:cubicBezTo>
                  <a:pt x="319" y="26"/>
                  <a:pt x="319" y="26"/>
                  <a:pt x="319" y="26"/>
                </a:cubicBezTo>
                <a:cubicBezTo>
                  <a:pt x="320" y="26"/>
                  <a:pt x="320" y="26"/>
                  <a:pt x="320" y="26"/>
                </a:cubicBezTo>
                <a:cubicBezTo>
                  <a:pt x="321" y="26"/>
                  <a:pt x="321" y="26"/>
                  <a:pt x="321" y="26"/>
                </a:cubicBezTo>
                <a:cubicBezTo>
                  <a:pt x="322" y="25"/>
                  <a:pt x="323" y="25"/>
                  <a:pt x="324" y="24"/>
                </a:cubicBezTo>
                <a:cubicBezTo>
                  <a:pt x="324" y="24"/>
                  <a:pt x="324" y="24"/>
                  <a:pt x="324" y="24"/>
                </a:cubicBezTo>
                <a:cubicBezTo>
                  <a:pt x="325" y="24"/>
                  <a:pt x="326" y="23"/>
                  <a:pt x="326" y="23"/>
                </a:cubicBezTo>
                <a:cubicBezTo>
                  <a:pt x="327" y="22"/>
                  <a:pt x="328" y="22"/>
                  <a:pt x="329" y="21"/>
                </a:cubicBezTo>
                <a:cubicBezTo>
                  <a:pt x="329" y="20"/>
                  <a:pt x="330" y="20"/>
                  <a:pt x="330" y="19"/>
                </a:cubicBezTo>
                <a:cubicBezTo>
                  <a:pt x="331" y="19"/>
                  <a:pt x="331" y="19"/>
                  <a:pt x="331" y="19"/>
                </a:cubicBezTo>
                <a:cubicBezTo>
                  <a:pt x="333" y="16"/>
                  <a:pt x="334" y="13"/>
                  <a:pt x="335" y="9"/>
                </a:cubicBezTo>
                <a:cubicBezTo>
                  <a:pt x="335" y="7"/>
                  <a:pt x="336" y="5"/>
                  <a:pt x="336" y="3"/>
                </a:cubicBezTo>
                <a:cubicBezTo>
                  <a:pt x="336" y="0"/>
                  <a:pt x="336" y="0"/>
                  <a:pt x="336" y="0"/>
                </a:cubicBezTo>
                <a:cubicBezTo>
                  <a:pt x="339" y="0"/>
                  <a:pt x="339" y="0"/>
                  <a:pt x="339" y="0"/>
                </a:cubicBezTo>
                <a:cubicBezTo>
                  <a:pt x="347" y="1"/>
                  <a:pt x="354" y="3"/>
                  <a:pt x="361" y="6"/>
                </a:cubicBezTo>
                <a:cubicBezTo>
                  <a:pt x="367" y="8"/>
                  <a:pt x="372" y="11"/>
                  <a:pt x="377" y="14"/>
                </a:cubicBezTo>
                <a:cubicBezTo>
                  <a:pt x="382" y="18"/>
                  <a:pt x="388" y="22"/>
                  <a:pt x="392" y="27"/>
                </a:cubicBezTo>
                <a:cubicBezTo>
                  <a:pt x="397" y="33"/>
                  <a:pt x="401" y="39"/>
                  <a:pt x="405" y="47"/>
                </a:cubicBezTo>
                <a:cubicBezTo>
                  <a:pt x="408" y="54"/>
                  <a:pt x="411" y="62"/>
                  <a:pt x="412" y="71"/>
                </a:cubicBezTo>
                <a:cubicBezTo>
                  <a:pt x="413" y="78"/>
                  <a:pt x="413" y="78"/>
                  <a:pt x="413" y="78"/>
                </a:cubicBezTo>
                <a:cubicBezTo>
                  <a:pt x="414" y="85"/>
                  <a:pt x="414" y="85"/>
                  <a:pt x="414" y="85"/>
                </a:cubicBezTo>
                <a:cubicBezTo>
                  <a:pt x="415" y="100"/>
                  <a:pt x="415" y="100"/>
                  <a:pt x="415" y="100"/>
                </a:cubicBezTo>
                <a:cubicBezTo>
                  <a:pt x="416" y="104"/>
                  <a:pt x="416" y="109"/>
                  <a:pt x="416" y="115"/>
                </a:cubicBezTo>
                <a:cubicBezTo>
                  <a:pt x="418" y="130"/>
                  <a:pt x="418" y="130"/>
                  <a:pt x="418" y="130"/>
                </a:cubicBezTo>
                <a:cubicBezTo>
                  <a:pt x="418" y="141"/>
                  <a:pt x="419" y="151"/>
                  <a:pt x="420" y="162"/>
                </a:cubicBezTo>
                <a:cubicBezTo>
                  <a:pt x="420" y="174"/>
                  <a:pt x="420" y="185"/>
                  <a:pt x="420" y="196"/>
                </a:cubicBezTo>
                <a:cubicBezTo>
                  <a:pt x="420" y="200"/>
                  <a:pt x="420" y="205"/>
                  <a:pt x="419" y="209"/>
                </a:cubicBezTo>
                <a:cubicBezTo>
                  <a:pt x="419" y="213"/>
                  <a:pt x="419" y="213"/>
                  <a:pt x="419" y="213"/>
                </a:cubicBezTo>
                <a:cubicBezTo>
                  <a:pt x="419" y="214"/>
                  <a:pt x="419" y="216"/>
                  <a:pt x="419" y="218"/>
                </a:cubicBezTo>
                <a:cubicBezTo>
                  <a:pt x="419" y="219"/>
                  <a:pt x="419" y="220"/>
                  <a:pt x="419" y="221"/>
                </a:cubicBezTo>
                <a:cubicBezTo>
                  <a:pt x="418" y="225"/>
                  <a:pt x="418" y="225"/>
                  <a:pt x="418" y="225"/>
                </a:cubicBezTo>
                <a:cubicBezTo>
                  <a:pt x="417" y="236"/>
                  <a:pt x="417" y="236"/>
                  <a:pt x="417" y="236"/>
                </a:cubicBezTo>
                <a:cubicBezTo>
                  <a:pt x="415" y="246"/>
                  <a:pt x="415" y="246"/>
                  <a:pt x="415" y="246"/>
                </a:cubicBezTo>
                <a:cubicBezTo>
                  <a:pt x="413" y="257"/>
                  <a:pt x="413" y="257"/>
                  <a:pt x="413" y="257"/>
                </a:cubicBezTo>
                <a:cubicBezTo>
                  <a:pt x="412" y="259"/>
                  <a:pt x="412" y="259"/>
                  <a:pt x="412" y="259"/>
                </a:cubicBezTo>
                <a:cubicBezTo>
                  <a:pt x="411" y="263"/>
                  <a:pt x="411" y="263"/>
                  <a:pt x="411" y="263"/>
                </a:cubicBezTo>
                <a:cubicBezTo>
                  <a:pt x="411" y="263"/>
                  <a:pt x="410" y="263"/>
                  <a:pt x="410" y="264"/>
                </a:cubicBezTo>
                <a:cubicBezTo>
                  <a:pt x="410" y="265"/>
                  <a:pt x="410" y="266"/>
                  <a:pt x="409" y="267"/>
                </a:cubicBezTo>
                <a:cubicBezTo>
                  <a:pt x="408" y="270"/>
                  <a:pt x="408" y="270"/>
                  <a:pt x="408" y="270"/>
                </a:cubicBezTo>
                <a:cubicBezTo>
                  <a:pt x="406" y="275"/>
                  <a:pt x="406" y="275"/>
                  <a:pt x="406" y="275"/>
                </a:cubicBezTo>
                <a:cubicBezTo>
                  <a:pt x="404" y="279"/>
                  <a:pt x="404" y="279"/>
                  <a:pt x="404" y="279"/>
                </a:cubicBezTo>
                <a:cubicBezTo>
                  <a:pt x="404" y="279"/>
                  <a:pt x="404" y="280"/>
                  <a:pt x="404" y="280"/>
                </a:cubicBezTo>
                <a:cubicBezTo>
                  <a:pt x="403" y="282"/>
                  <a:pt x="403" y="282"/>
                  <a:pt x="403" y="282"/>
                </a:cubicBezTo>
                <a:cubicBezTo>
                  <a:pt x="402" y="283"/>
                  <a:pt x="402" y="284"/>
                  <a:pt x="401" y="284"/>
                </a:cubicBezTo>
                <a:cubicBezTo>
                  <a:pt x="401" y="285"/>
                  <a:pt x="401" y="285"/>
                  <a:pt x="401" y="285"/>
                </a:cubicBezTo>
                <a:cubicBezTo>
                  <a:pt x="400" y="286"/>
                  <a:pt x="400" y="287"/>
                  <a:pt x="399" y="288"/>
                </a:cubicBezTo>
                <a:cubicBezTo>
                  <a:pt x="399" y="288"/>
                  <a:pt x="399" y="288"/>
                  <a:pt x="399" y="288"/>
                </a:cubicBezTo>
                <a:cubicBezTo>
                  <a:pt x="398" y="289"/>
                  <a:pt x="397" y="290"/>
                  <a:pt x="397" y="291"/>
                </a:cubicBezTo>
                <a:cubicBezTo>
                  <a:pt x="396" y="292"/>
                  <a:pt x="396" y="292"/>
                  <a:pt x="396" y="292"/>
                </a:cubicBezTo>
                <a:cubicBezTo>
                  <a:pt x="390" y="300"/>
                  <a:pt x="382" y="306"/>
                  <a:pt x="372" y="311"/>
                </a:cubicBezTo>
                <a:cubicBezTo>
                  <a:pt x="367" y="314"/>
                  <a:pt x="362" y="316"/>
                  <a:pt x="356" y="317"/>
                </a:cubicBezTo>
                <a:cubicBezTo>
                  <a:pt x="351" y="319"/>
                  <a:pt x="345" y="321"/>
                  <a:pt x="339" y="322"/>
                </a:cubicBezTo>
                <a:cubicBezTo>
                  <a:pt x="333" y="323"/>
                  <a:pt x="327" y="325"/>
                  <a:pt x="321" y="326"/>
                </a:cubicBezTo>
                <a:cubicBezTo>
                  <a:pt x="312" y="328"/>
                  <a:pt x="312" y="328"/>
                  <a:pt x="312" y="328"/>
                </a:cubicBezTo>
                <a:cubicBezTo>
                  <a:pt x="312" y="324"/>
                  <a:pt x="312" y="324"/>
                  <a:pt x="312" y="324"/>
                </a:cubicBezTo>
                <a:cubicBezTo>
                  <a:pt x="313" y="323"/>
                  <a:pt x="313" y="322"/>
                  <a:pt x="313" y="322"/>
                </a:cubicBezTo>
                <a:cubicBezTo>
                  <a:pt x="313" y="319"/>
                  <a:pt x="313" y="316"/>
                  <a:pt x="313" y="313"/>
                </a:cubicBezTo>
                <a:cubicBezTo>
                  <a:pt x="313" y="311"/>
                  <a:pt x="313" y="308"/>
                  <a:pt x="313" y="305"/>
                </a:cubicBezTo>
                <a:cubicBezTo>
                  <a:pt x="313" y="293"/>
                  <a:pt x="312" y="283"/>
                  <a:pt x="311" y="272"/>
                </a:cubicBezTo>
                <a:cubicBezTo>
                  <a:pt x="310" y="263"/>
                  <a:pt x="309" y="253"/>
                  <a:pt x="308" y="240"/>
                </a:cubicBezTo>
                <a:cubicBezTo>
                  <a:pt x="307" y="232"/>
                  <a:pt x="305" y="223"/>
                  <a:pt x="304" y="216"/>
                </a:cubicBezTo>
                <a:cubicBezTo>
                  <a:pt x="304" y="215"/>
                  <a:pt x="304" y="215"/>
                  <a:pt x="304" y="215"/>
                </a:cubicBezTo>
                <a:cubicBezTo>
                  <a:pt x="304" y="214"/>
                  <a:pt x="304" y="214"/>
                  <a:pt x="304" y="214"/>
                </a:cubicBezTo>
                <a:cubicBezTo>
                  <a:pt x="305" y="214"/>
                  <a:pt x="305" y="214"/>
                  <a:pt x="305" y="214"/>
                </a:cubicBezTo>
                <a:cubicBezTo>
                  <a:pt x="305" y="212"/>
                  <a:pt x="305" y="212"/>
                  <a:pt x="305" y="212"/>
                </a:cubicBezTo>
                <a:cubicBezTo>
                  <a:pt x="306" y="211"/>
                  <a:pt x="306" y="211"/>
                  <a:pt x="306" y="211"/>
                </a:cubicBezTo>
                <a:cubicBezTo>
                  <a:pt x="308" y="208"/>
                  <a:pt x="310" y="205"/>
                  <a:pt x="313" y="203"/>
                </a:cubicBezTo>
                <a:cubicBezTo>
                  <a:pt x="316" y="200"/>
                  <a:pt x="320" y="197"/>
                  <a:pt x="323" y="194"/>
                </a:cubicBezTo>
                <a:cubicBezTo>
                  <a:pt x="324" y="194"/>
                  <a:pt x="325" y="193"/>
                  <a:pt x="326" y="192"/>
                </a:cubicBezTo>
                <a:cubicBezTo>
                  <a:pt x="330" y="190"/>
                  <a:pt x="333" y="187"/>
                  <a:pt x="336" y="185"/>
                </a:cubicBezTo>
                <a:cubicBezTo>
                  <a:pt x="342" y="180"/>
                  <a:pt x="346" y="176"/>
                  <a:pt x="350" y="172"/>
                </a:cubicBezTo>
                <a:cubicBezTo>
                  <a:pt x="352" y="170"/>
                  <a:pt x="353" y="167"/>
                  <a:pt x="355" y="164"/>
                </a:cubicBezTo>
                <a:cubicBezTo>
                  <a:pt x="357" y="162"/>
                  <a:pt x="358" y="159"/>
                  <a:pt x="360" y="156"/>
                </a:cubicBezTo>
                <a:cubicBezTo>
                  <a:pt x="360" y="155"/>
                  <a:pt x="360" y="155"/>
                  <a:pt x="360" y="155"/>
                </a:cubicBezTo>
                <a:cubicBezTo>
                  <a:pt x="360" y="155"/>
                  <a:pt x="360" y="154"/>
                  <a:pt x="361" y="153"/>
                </a:cubicBezTo>
                <a:cubicBezTo>
                  <a:pt x="361" y="152"/>
                  <a:pt x="361" y="152"/>
                  <a:pt x="361" y="152"/>
                </a:cubicBezTo>
                <a:cubicBezTo>
                  <a:pt x="361" y="152"/>
                  <a:pt x="361" y="151"/>
                  <a:pt x="361" y="151"/>
                </a:cubicBezTo>
                <a:cubicBezTo>
                  <a:pt x="362" y="150"/>
                  <a:pt x="362" y="150"/>
                  <a:pt x="362" y="149"/>
                </a:cubicBezTo>
                <a:cubicBezTo>
                  <a:pt x="362" y="148"/>
                  <a:pt x="362" y="147"/>
                  <a:pt x="363" y="146"/>
                </a:cubicBezTo>
                <a:cubicBezTo>
                  <a:pt x="363" y="143"/>
                  <a:pt x="363" y="143"/>
                  <a:pt x="363" y="143"/>
                </a:cubicBezTo>
                <a:cubicBezTo>
                  <a:pt x="363" y="143"/>
                  <a:pt x="364" y="140"/>
                  <a:pt x="364" y="139"/>
                </a:cubicBezTo>
                <a:cubicBezTo>
                  <a:pt x="364" y="138"/>
                  <a:pt x="364" y="137"/>
                  <a:pt x="364" y="136"/>
                </a:cubicBezTo>
                <a:cubicBezTo>
                  <a:pt x="365" y="129"/>
                  <a:pt x="365" y="123"/>
                  <a:pt x="365" y="116"/>
                </a:cubicBezTo>
                <a:cubicBezTo>
                  <a:pt x="365" y="109"/>
                  <a:pt x="365" y="103"/>
                  <a:pt x="364" y="97"/>
                </a:cubicBezTo>
                <a:cubicBezTo>
                  <a:pt x="362" y="90"/>
                  <a:pt x="360" y="85"/>
                  <a:pt x="358" y="80"/>
                </a:cubicBezTo>
                <a:cubicBezTo>
                  <a:pt x="356" y="77"/>
                  <a:pt x="354" y="75"/>
                  <a:pt x="353" y="73"/>
                </a:cubicBezTo>
                <a:cubicBezTo>
                  <a:pt x="350" y="71"/>
                  <a:pt x="348" y="69"/>
                  <a:pt x="347" y="68"/>
                </a:cubicBezTo>
                <a:cubicBezTo>
                  <a:pt x="343" y="66"/>
                  <a:pt x="339" y="64"/>
                  <a:pt x="334" y="63"/>
                </a:cubicBezTo>
                <a:cubicBezTo>
                  <a:pt x="332" y="63"/>
                  <a:pt x="330" y="62"/>
                  <a:pt x="328" y="62"/>
                </a:cubicBezTo>
                <a:cubicBezTo>
                  <a:pt x="330" y="62"/>
                  <a:pt x="332" y="63"/>
                  <a:pt x="334" y="63"/>
                </a:cubicBezTo>
                <a:cubicBezTo>
                  <a:pt x="339" y="64"/>
                  <a:pt x="343" y="66"/>
                  <a:pt x="346" y="68"/>
                </a:cubicBezTo>
                <a:cubicBezTo>
                  <a:pt x="348" y="70"/>
                  <a:pt x="350" y="71"/>
                  <a:pt x="352" y="73"/>
                </a:cubicBezTo>
                <a:cubicBezTo>
                  <a:pt x="354" y="75"/>
                  <a:pt x="356" y="78"/>
                  <a:pt x="357" y="80"/>
                </a:cubicBezTo>
                <a:cubicBezTo>
                  <a:pt x="360" y="85"/>
                  <a:pt x="362" y="90"/>
                  <a:pt x="363" y="97"/>
                </a:cubicBezTo>
                <a:cubicBezTo>
                  <a:pt x="364" y="103"/>
                  <a:pt x="364" y="109"/>
                  <a:pt x="364" y="116"/>
                </a:cubicBezTo>
                <a:cubicBezTo>
                  <a:pt x="364" y="122"/>
                  <a:pt x="364" y="129"/>
                  <a:pt x="363" y="136"/>
                </a:cubicBezTo>
                <a:cubicBezTo>
                  <a:pt x="362" y="142"/>
                  <a:pt x="361" y="149"/>
                  <a:pt x="358" y="155"/>
                </a:cubicBezTo>
                <a:cubicBezTo>
                  <a:pt x="357" y="158"/>
                  <a:pt x="355" y="161"/>
                  <a:pt x="354" y="163"/>
                </a:cubicBezTo>
                <a:cubicBezTo>
                  <a:pt x="352" y="166"/>
                  <a:pt x="350" y="169"/>
                  <a:pt x="348" y="171"/>
                </a:cubicBezTo>
                <a:cubicBezTo>
                  <a:pt x="344" y="175"/>
                  <a:pt x="340" y="178"/>
                  <a:pt x="335" y="183"/>
                </a:cubicBezTo>
                <a:cubicBezTo>
                  <a:pt x="331" y="185"/>
                  <a:pt x="328" y="188"/>
                  <a:pt x="325" y="190"/>
                </a:cubicBezTo>
                <a:cubicBezTo>
                  <a:pt x="324" y="191"/>
                  <a:pt x="323" y="191"/>
                  <a:pt x="322" y="192"/>
                </a:cubicBezTo>
                <a:cubicBezTo>
                  <a:pt x="317" y="195"/>
                  <a:pt x="314" y="198"/>
                  <a:pt x="311" y="201"/>
                </a:cubicBezTo>
                <a:cubicBezTo>
                  <a:pt x="309" y="202"/>
                  <a:pt x="308" y="203"/>
                  <a:pt x="307" y="205"/>
                </a:cubicBezTo>
                <a:cubicBezTo>
                  <a:pt x="303" y="209"/>
                  <a:pt x="303" y="209"/>
                  <a:pt x="303" y="209"/>
                </a:cubicBezTo>
                <a:cubicBezTo>
                  <a:pt x="302" y="203"/>
                  <a:pt x="302" y="203"/>
                  <a:pt x="302" y="203"/>
                </a:cubicBezTo>
                <a:cubicBezTo>
                  <a:pt x="301" y="194"/>
                  <a:pt x="299" y="185"/>
                  <a:pt x="297" y="176"/>
                </a:cubicBezTo>
                <a:cubicBezTo>
                  <a:pt x="295" y="165"/>
                  <a:pt x="292" y="155"/>
                  <a:pt x="289" y="145"/>
                </a:cubicBezTo>
                <a:cubicBezTo>
                  <a:pt x="287" y="139"/>
                  <a:pt x="285" y="134"/>
                  <a:pt x="283" y="130"/>
                </a:cubicBezTo>
                <a:cubicBezTo>
                  <a:pt x="282" y="128"/>
                  <a:pt x="281" y="126"/>
                  <a:pt x="279" y="123"/>
                </a:cubicBezTo>
                <a:cubicBezTo>
                  <a:pt x="278" y="122"/>
                  <a:pt x="277" y="121"/>
                  <a:pt x="276" y="120"/>
                </a:cubicBezTo>
                <a:cubicBezTo>
                  <a:pt x="275" y="120"/>
                  <a:pt x="275" y="120"/>
                  <a:pt x="275" y="120"/>
                </a:cubicBezTo>
                <a:cubicBezTo>
                  <a:pt x="275" y="120"/>
                  <a:pt x="275" y="120"/>
                  <a:pt x="275" y="120"/>
                </a:cubicBezTo>
                <a:cubicBezTo>
                  <a:pt x="275" y="120"/>
                  <a:pt x="275" y="120"/>
                  <a:pt x="276" y="121"/>
                </a:cubicBezTo>
                <a:cubicBezTo>
                  <a:pt x="276" y="121"/>
                  <a:pt x="277" y="122"/>
                  <a:pt x="278" y="124"/>
                </a:cubicBezTo>
                <a:cubicBezTo>
                  <a:pt x="280" y="126"/>
                  <a:pt x="281" y="128"/>
                  <a:pt x="282" y="131"/>
                </a:cubicBezTo>
                <a:cubicBezTo>
                  <a:pt x="284" y="136"/>
                  <a:pt x="286" y="142"/>
                  <a:pt x="287" y="146"/>
                </a:cubicBezTo>
                <a:cubicBezTo>
                  <a:pt x="290" y="156"/>
                  <a:pt x="292" y="167"/>
                  <a:pt x="293" y="177"/>
                </a:cubicBezTo>
                <a:cubicBezTo>
                  <a:pt x="295" y="187"/>
                  <a:pt x="296" y="197"/>
                  <a:pt x="297" y="209"/>
                </a:cubicBezTo>
                <a:cubicBezTo>
                  <a:pt x="299" y="220"/>
                  <a:pt x="300" y="231"/>
                  <a:pt x="300" y="241"/>
                </a:cubicBezTo>
                <a:cubicBezTo>
                  <a:pt x="301" y="250"/>
                  <a:pt x="302" y="260"/>
                  <a:pt x="303" y="273"/>
                </a:cubicBezTo>
                <a:cubicBezTo>
                  <a:pt x="303" y="283"/>
                  <a:pt x="304" y="294"/>
                  <a:pt x="304" y="305"/>
                </a:cubicBezTo>
                <a:cubicBezTo>
                  <a:pt x="304" y="308"/>
                  <a:pt x="304" y="310"/>
                  <a:pt x="304" y="313"/>
                </a:cubicBezTo>
                <a:cubicBezTo>
                  <a:pt x="303" y="316"/>
                  <a:pt x="303" y="318"/>
                  <a:pt x="303" y="320"/>
                </a:cubicBezTo>
                <a:cubicBezTo>
                  <a:pt x="302" y="323"/>
                  <a:pt x="302" y="325"/>
                  <a:pt x="301" y="327"/>
                </a:cubicBezTo>
                <a:cubicBezTo>
                  <a:pt x="300" y="328"/>
                  <a:pt x="300" y="329"/>
                  <a:pt x="299" y="330"/>
                </a:cubicBezTo>
                <a:cubicBezTo>
                  <a:pt x="298" y="331"/>
                  <a:pt x="298" y="331"/>
                  <a:pt x="298" y="331"/>
                </a:cubicBezTo>
                <a:cubicBezTo>
                  <a:pt x="298" y="331"/>
                  <a:pt x="295" y="332"/>
                  <a:pt x="295" y="332"/>
                </a:cubicBezTo>
                <a:cubicBezTo>
                  <a:pt x="286" y="334"/>
                  <a:pt x="286" y="334"/>
                  <a:pt x="286" y="334"/>
                </a:cubicBezTo>
                <a:cubicBezTo>
                  <a:pt x="277" y="336"/>
                  <a:pt x="277" y="336"/>
                  <a:pt x="277" y="336"/>
                </a:cubicBezTo>
                <a:cubicBezTo>
                  <a:pt x="269" y="338"/>
                  <a:pt x="269" y="338"/>
                  <a:pt x="269" y="338"/>
                </a:cubicBezTo>
                <a:cubicBezTo>
                  <a:pt x="260" y="340"/>
                  <a:pt x="252" y="342"/>
                  <a:pt x="244" y="344"/>
                </a:cubicBezTo>
                <a:cubicBezTo>
                  <a:pt x="235" y="346"/>
                  <a:pt x="235" y="346"/>
                  <a:pt x="235" y="346"/>
                </a:cubicBezTo>
                <a:cubicBezTo>
                  <a:pt x="228" y="348"/>
                  <a:pt x="228" y="348"/>
                  <a:pt x="228" y="348"/>
                </a:cubicBezTo>
                <a:lnTo>
                  <a:pt x="227" y="348"/>
                </a:lnTo>
                <a:close/>
                <a:moveTo>
                  <a:pt x="193" y="139"/>
                </a:moveTo>
                <a:cubicBezTo>
                  <a:pt x="194" y="139"/>
                  <a:pt x="194" y="139"/>
                  <a:pt x="194" y="139"/>
                </a:cubicBezTo>
                <a:cubicBezTo>
                  <a:pt x="197" y="139"/>
                  <a:pt x="197" y="139"/>
                  <a:pt x="197" y="139"/>
                </a:cubicBezTo>
                <a:cubicBezTo>
                  <a:pt x="197" y="139"/>
                  <a:pt x="198" y="139"/>
                  <a:pt x="198" y="139"/>
                </a:cubicBezTo>
                <a:cubicBezTo>
                  <a:pt x="201" y="138"/>
                  <a:pt x="201" y="138"/>
                  <a:pt x="201" y="138"/>
                </a:cubicBezTo>
                <a:cubicBezTo>
                  <a:pt x="202" y="138"/>
                  <a:pt x="203" y="138"/>
                  <a:pt x="204" y="138"/>
                </a:cubicBezTo>
                <a:cubicBezTo>
                  <a:pt x="205" y="138"/>
                  <a:pt x="205" y="137"/>
                  <a:pt x="206" y="137"/>
                </a:cubicBezTo>
                <a:cubicBezTo>
                  <a:pt x="206" y="137"/>
                  <a:pt x="207" y="137"/>
                  <a:pt x="208" y="137"/>
                </a:cubicBezTo>
                <a:cubicBezTo>
                  <a:pt x="210" y="136"/>
                  <a:pt x="210" y="136"/>
                  <a:pt x="210" y="136"/>
                </a:cubicBezTo>
                <a:cubicBezTo>
                  <a:pt x="215" y="134"/>
                  <a:pt x="220" y="132"/>
                  <a:pt x="224" y="131"/>
                </a:cubicBezTo>
                <a:cubicBezTo>
                  <a:pt x="227" y="129"/>
                  <a:pt x="231" y="127"/>
                  <a:pt x="234" y="125"/>
                </a:cubicBezTo>
                <a:cubicBezTo>
                  <a:pt x="236" y="124"/>
                  <a:pt x="239" y="122"/>
                  <a:pt x="240" y="121"/>
                </a:cubicBezTo>
                <a:cubicBezTo>
                  <a:pt x="240" y="121"/>
                  <a:pt x="240" y="121"/>
                  <a:pt x="240" y="121"/>
                </a:cubicBezTo>
                <a:cubicBezTo>
                  <a:pt x="240" y="121"/>
                  <a:pt x="240" y="121"/>
                  <a:pt x="240" y="121"/>
                </a:cubicBezTo>
                <a:cubicBezTo>
                  <a:pt x="239" y="121"/>
                  <a:pt x="239" y="121"/>
                  <a:pt x="239" y="121"/>
                </a:cubicBezTo>
                <a:cubicBezTo>
                  <a:pt x="237" y="122"/>
                  <a:pt x="236" y="123"/>
                  <a:pt x="233" y="124"/>
                </a:cubicBezTo>
                <a:cubicBezTo>
                  <a:pt x="233" y="124"/>
                  <a:pt x="233" y="124"/>
                  <a:pt x="233" y="124"/>
                </a:cubicBezTo>
                <a:cubicBezTo>
                  <a:pt x="230" y="126"/>
                  <a:pt x="227" y="127"/>
                  <a:pt x="223" y="129"/>
                </a:cubicBezTo>
                <a:cubicBezTo>
                  <a:pt x="218" y="131"/>
                  <a:pt x="213" y="132"/>
                  <a:pt x="209" y="134"/>
                </a:cubicBezTo>
                <a:cubicBezTo>
                  <a:pt x="205" y="135"/>
                  <a:pt x="205" y="135"/>
                  <a:pt x="205" y="135"/>
                </a:cubicBezTo>
                <a:cubicBezTo>
                  <a:pt x="204" y="135"/>
                  <a:pt x="204" y="135"/>
                  <a:pt x="203" y="135"/>
                </a:cubicBezTo>
                <a:cubicBezTo>
                  <a:pt x="202" y="135"/>
                  <a:pt x="202" y="135"/>
                  <a:pt x="201" y="135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198" y="136"/>
                  <a:pt x="197" y="136"/>
                  <a:pt x="196" y="136"/>
                </a:cubicBezTo>
                <a:cubicBezTo>
                  <a:pt x="193" y="136"/>
                  <a:pt x="193" y="136"/>
                  <a:pt x="193" y="136"/>
                </a:cubicBezTo>
                <a:cubicBezTo>
                  <a:pt x="193" y="136"/>
                  <a:pt x="193" y="136"/>
                  <a:pt x="193" y="136"/>
                </a:cubicBezTo>
                <a:cubicBezTo>
                  <a:pt x="192" y="136"/>
                  <a:pt x="192" y="136"/>
                  <a:pt x="192" y="136"/>
                </a:cubicBezTo>
                <a:cubicBezTo>
                  <a:pt x="185" y="136"/>
                  <a:pt x="179" y="135"/>
                  <a:pt x="173" y="133"/>
                </a:cubicBezTo>
                <a:cubicBezTo>
                  <a:pt x="168" y="132"/>
                  <a:pt x="164" y="131"/>
                  <a:pt x="160" y="129"/>
                </a:cubicBezTo>
                <a:cubicBezTo>
                  <a:pt x="164" y="132"/>
                  <a:pt x="168" y="133"/>
                  <a:pt x="172" y="135"/>
                </a:cubicBezTo>
                <a:cubicBezTo>
                  <a:pt x="176" y="136"/>
                  <a:pt x="179" y="137"/>
                  <a:pt x="182" y="138"/>
                </a:cubicBezTo>
                <a:cubicBezTo>
                  <a:pt x="183" y="138"/>
                  <a:pt x="183" y="138"/>
                  <a:pt x="183" y="138"/>
                </a:cubicBezTo>
                <a:cubicBezTo>
                  <a:pt x="184" y="138"/>
                  <a:pt x="186" y="138"/>
                  <a:pt x="187" y="139"/>
                </a:cubicBezTo>
                <a:cubicBezTo>
                  <a:pt x="189" y="139"/>
                  <a:pt x="189" y="139"/>
                  <a:pt x="189" y="139"/>
                </a:cubicBezTo>
                <a:lnTo>
                  <a:pt x="193" y="1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382F8FFB-8401-46F1-BCE5-B43316DDB2E9}"/>
              </a:ext>
            </a:extLst>
          </p:cNvPr>
          <p:cNvSpPr>
            <a:spLocks/>
          </p:cNvSpPr>
          <p:nvPr/>
        </p:nvSpPr>
        <p:spPr bwMode="auto">
          <a:xfrm>
            <a:off x="6480405" y="3653588"/>
            <a:ext cx="2263775" cy="1428750"/>
          </a:xfrm>
          <a:custGeom>
            <a:avLst/>
            <a:gdLst>
              <a:gd name="T0" fmla="*/ 5 w 1426"/>
              <a:gd name="T1" fmla="*/ 370 h 900"/>
              <a:gd name="T2" fmla="*/ 53 w 1426"/>
              <a:gd name="T3" fmla="*/ 449 h 900"/>
              <a:gd name="T4" fmla="*/ 158 w 1426"/>
              <a:gd name="T5" fmla="*/ 556 h 900"/>
              <a:gd name="T6" fmla="*/ 253 w 1426"/>
              <a:gd name="T7" fmla="*/ 683 h 900"/>
              <a:gd name="T8" fmla="*/ 348 w 1426"/>
              <a:gd name="T9" fmla="*/ 797 h 900"/>
              <a:gd name="T10" fmla="*/ 401 w 1426"/>
              <a:gd name="T11" fmla="*/ 869 h 900"/>
              <a:gd name="T12" fmla="*/ 463 w 1426"/>
              <a:gd name="T13" fmla="*/ 888 h 900"/>
              <a:gd name="T14" fmla="*/ 537 w 1426"/>
              <a:gd name="T15" fmla="*/ 900 h 900"/>
              <a:gd name="T16" fmla="*/ 632 w 1426"/>
              <a:gd name="T17" fmla="*/ 892 h 900"/>
              <a:gd name="T18" fmla="*/ 728 w 1426"/>
              <a:gd name="T19" fmla="*/ 864 h 900"/>
              <a:gd name="T20" fmla="*/ 797 w 1426"/>
              <a:gd name="T21" fmla="*/ 854 h 900"/>
              <a:gd name="T22" fmla="*/ 966 w 1426"/>
              <a:gd name="T23" fmla="*/ 826 h 900"/>
              <a:gd name="T24" fmla="*/ 1042 w 1426"/>
              <a:gd name="T25" fmla="*/ 809 h 900"/>
              <a:gd name="T26" fmla="*/ 1133 w 1426"/>
              <a:gd name="T27" fmla="*/ 766 h 900"/>
              <a:gd name="T28" fmla="*/ 1231 w 1426"/>
              <a:gd name="T29" fmla="*/ 697 h 900"/>
              <a:gd name="T30" fmla="*/ 1305 w 1426"/>
              <a:gd name="T31" fmla="*/ 640 h 900"/>
              <a:gd name="T32" fmla="*/ 1350 w 1426"/>
              <a:gd name="T33" fmla="*/ 563 h 900"/>
              <a:gd name="T34" fmla="*/ 1398 w 1426"/>
              <a:gd name="T35" fmla="*/ 449 h 900"/>
              <a:gd name="T36" fmla="*/ 1426 w 1426"/>
              <a:gd name="T37" fmla="*/ 322 h 900"/>
              <a:gd name="T38" fmla="*/ 1426 w 1426"/>
              <a:gd name="T39" fmla="*/ 246 h 900"/>
              <a:gd name="T40" fmla="*/ 1414 w 1426"/>
              <a:gd name="T41" fmla="*/ 182 h 900"/>
              <a:gd name="T42" fmla="*/ 1388 w 1426"/>
              <a:gd name="T43" fmla="*/ 146 h 900"/>
              <a:gd name="T44" fmla="*/ 1336 w 1426"/>
              <a:gd name="T45" fmla="*/ 89 h 900"/>
              <a:gd name="T46" fmla="*/ 1278 w 1426"/>
              <a:gd name="T47" fmla="*/ 46 h 900"/>
              <a:gd name="T48" fmla="*/ 1216 w 1426"/>
              <a:gd name="T49" fmla="*/ 0 h 900"/>
              <a:gd name="T50" fmla="*/ 949 w 1426"/>
              <a:gd name="T51" fmla="*/ 51 h 900"/>
              <a:gd name="T52" fmla="*/ 782 w 1426"/>
              <a:gd name="T53" fmla="*/ 98 h 900"/>
              <a:gd name="T54" fmla="*/ 673 w 1426"/>
              <a:gd name="T55" fmla="*/ 155 h 900"/>
              <a:gd name="T56" fmla="*/ 594 w 1426"/>
              <a:gd name="T57" fmla="*/ 225 h 900"/>
              <a:gd name="T58" fmla="*/ 453 w 1426"/>
              <a:gd name="T59" fmla="*/ 268 h 900"/>
              <a:gd name="T60" fmla="*/ 260 w 1426"/>
              <a:gd name="T61" fmla="*/ 337 h 900"/>
              <a:gd name="T62" fmla="*/ 0 w 1426"/>
              <a:gd name="T63" fmla="*/ 372 h 900"/>
              <a:gd name="T64" fmla="*/ 5 w 1426"/>
              <a:gd name="T65" fmla="*/ 370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6" h="900">
                <a:moveTo>
                  <a:pt x="5" y="370"/>
                </a:moveTo>
                <a:lnTo>
                  <a:pt x="53" y="449"/>
                </a:lnTo>
                <a:lnTo>
                  <a:pt x="158" y="556"/>
                </a:lnTo>
                <a:lnTo>
                  <a:pt x="253" y="683"/>
                </a:lnTo>
                <a:lnTo>
                  <a:pt x="348" y="797"/>
                </a:lnTo>
                <a:lnTo>
                  <a:pt x="401" y="869"/>
                </a:lnTo>
                <a:lnTo>
                  <a:pt x="463" y="888"/>
                </a:lnTo>
                <a:lnTo>
                  <a:pt x="537" y="900"/>
                </a:lnTo>
                <a:lnTo>
                  <a:pt x="632" y="892"/>
                </a:lnTo>
                <a:lnTo>
                  <a:pt x="728" y="864"/>
                </a:lnTo>
                <a:lnTo>
                  <a:pt x="797" y="854"/>
                </a:lnTo>
                <a:lnTo>
                  <a:pt x="966" y="826"/>
                </a:lnTo>
                <a:lnTo>
                  <a:pt x="1042" y="809"/>
                </a:lnTo>
                <a:lnTo>
                  <a:pt x="1133" y="766"/>
                </a:lnTo>
                <a:lnTo>
                  <a:pt x="1231" y="697"/>
                </a:lnTo>
                <a:lnTo>
                  <a:pt x="1305" y="640"/>
                </a:lnTo>
                <a:lnTo>
                  <a:pt x="1350" y="563"/>
                </a:lnTo>
                <a:lnTo>
                  <a:pt x="1398" y="449"/>
                </a:lnTo>
                <a:lnTo>
                  <a:pt x="1426" y="322"/>
                </a:lnTo>
                <a:lnTo>
                  <a:pt x="1426" y="246"/>
                </a:lnTo>
                <a:lnTo>
                  <a:pt x="1414" y="182"/>
                </a:lnTo>
                <a:lnTo>
                  <a:pt x="1388" y="146"/>
                </a:lnTo>
                <a:lnTo>
                  <a:pt x="1336" y="89"/>
                </a:lnTo>
                <a:lnTo>
                  <a:pt x="1278" y="46"/>
                </a:lnTo>
                <a:lnTo>
                  <a:pt x="1216" y="0"/>
                </a:lnTo>
                <a:lnTo>
                  <a:pt x="949" y="51"/>
                </a:lnTo>
                <a:lnTo>
                  <a:pt x="782" y="98"/>
                </a:lnTo>
                <a:lnTo>
                  <a:pt x="673" y="155"/>
                </a:lnTo>
                <a:lnTo>
                  <a:pt x="594" y="225"/>
                </a:lnTo>
                <a:lnTo>
                  <a:pt x="453" y="268"/>
                </a:lnTo>
                <a:lnTo>
                  <a:pt x="260" y="337"/>
                </a:lnTo>
                <a:lnTo>
                  <a:pt x="0" y="372"/>
                </a:lnTo>
                <a:lnTo>
                  <a:pt x="5" y="37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5D619B-C219-44A0-93E5-186F80753FA2}"/>
              </a:ext>
            </a:extLst>
          </p:cNvPr>
          <p:cNvGrpSpPr/>
          <p:nvPr/>
        </p:nvGrpSpPr>
        <p:grpSpPr>
          <a:xfrm>
            <a:off x="2991080" y="1034213"/>
            <a:ext cx="5988050" cy="4248150"/>
            <a:chOff x="1206500" y="1436688"/>
            <a:chExt cx="5988050" cy="4248150"/>
          </a:xfrm>
          <a:solidFill>
            <a:srgbClr val="000000"/>
          </a:solidFill>
        </p:grpSpPr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B3444492-F536-419F-A684-E5EE689E1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9863" y="4821238"/>
              <a:ext cx="3175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4F9F7C63-CFF2-41D9-A37C-DF83BFA57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3038" y="4826001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C8FAD7ED-6832-45DF-AC35-957E06E61A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6500" y="1436688"/>
              <a:ext cx="5988050" cy="4248150"/>
            </a:xfrm>
            <a:custGeom>
              <a:avLst/>
              <a:gdLst>
                <a:gd name="T0" fmla="*/ 981 w 1582"/>
                <a:gd name="T1" fmla="*/ 30 h 1122"/>
                <a:gd name="T2" fmla="*/ 242 w 1582"/>
                <a:gd name="T3" fmla="*/ 191 h 1122"/>
                <a:gd name="T4" fmla="*/ 126 w 1582"/>
                <a:gd name="T5" fmla="*/ 921 h 1122"/>
                <a:gd name="T6" fmla="*/ 840 w 1582"/>
                <a:gd name="T7" fmla="*/ 1014 h 1122"/>
                <a:gd name="T8" fmla="*/ 1051 w 1582"/>
                <a:gd name="T9" fmla="*/ 1087 h 1122"/>
                <a:gd name="T10" fmla="*/ 854 w 1582"/>
                <a:gd name="T11" fmla="*/ 896 h 1122"/>
                <a:gd name="T12" fmla="*/ 1467 w 1582"/>
                <a:gd name="T13" fmla="*/ 965 h 1122"/>
                <a:gd name="T14" fmla="*/ 561 w 1582"/>
                <a:gd name="T15" fmla="*/ 81 h 1122"/>
                <a:gd name="T16" fmla="*/ 679 w 1582"/>
                <a:gd name="T17" fmla="*/ 148 h 1122"/>
                <a:gd name="T18" fmla="*/ 594 w 1582"/>
                <a:gd name="T19" fmla="*/ 188 h 1122"/>
                <a:gd name="T20" fmla="*/ 567 w 1582"/>
                <a:gd name="T21" fmla="*/ 432 h 1122"/>
                <a:gd name="T22" fmla="*/ 667 w 1582"/>
                <a:gd name="T23" fmla="*/ 155 h 1122"/>
                <a:gd name="T24" fmla="*/ 1224 w 1582"/>
                <a:gd name="T25" fmla="*/ 105 h 1122"/>
                <a:gd name="T26" fmla="*/ 1301 w 1582"/>
                <a:gd name="T27" fmla="*/ 351 h 1122"/>
                <a:gd name="T28" fmla="*/ 1174 w 1582"/>
                <a:gd name="T29" fmla="*/ 340 h 1122"/>
                <a:gd name="T30" fmla="*/ 1083 w 1582"/>
                <a:gd name="T31" fmla="*/ 147 h 1122"/>
                <a:gd name="T32" fmla="*/ 898 w 1582"/>
                <a:gd name="T33" fmla="*/ 359 h 1122"/>
                <a:gd name="T34" fmla="*/ 606 w 1582"/>
                <a:gd name="T35" fmla="*/ 520 h 1122"/>
                <a:gd name="T36" fmla="*/ 698 w 1582"/>
                <a:gd name="T37" fmla="*/ 590 h 1122"/>
                <a:gd name="T38" fmla="*/ 516 w 1582"/>
                <a:gd name="T39" fmla="*/ 759 h 1122"/>
                <a:gd name="T40" fmla="*/ 618 w 1582"/>
                <a:gd name="T41" fmla="*/ 535 h 1122"/>
                <a:gd name="T42" fmla="*/ 851 w 1582"/>
                <a:gd name="T43" fmla="*/ 545 h 1122"/>
                <a:gd name="T44" fmla="*/ 144 w 1582"/>
                <a:gd name="T45" fmla="*/ 412 h 1122"/>
                <a:gd name="T46" fmla="*/ 174 w 1582"/>
                <a:gd name="T47" fmla="*/ 454 h 1122"/>
                <a:gd name="T48" fmla="*/ 328 w 1582"/>
                <a:gd name="T49" fmla="*/ 216 h 1122"/>
                <a:gd name="T50" fmla="*/ 191 w 1582"/>
                <a:gd name="T51" fmla="*/ 247 h 1122"/>
                <a:gd name="T52" fmla="*/ 270 w 1582"/>
                <a:gd name="T53" fmla="*/ 308 h 1122"/>
                <a:gd name="T54" fmla="*/ 294 w 1582"/>
                <a:gd name="T55" fmla="*/ 481 h 1122"/>
                <a:gd name="T56" fmla="*/ 195 w 1582"/>
                <a:gd name="T57" fmla="*/ 663 h 1122"/>
                <a:gd name="T58" fmla="*/ 438 w 1582"/>
                <a:gd name="T59" fmla="*/ 410 h 1122"/>
                <a:gd name="T60" fmla="*/ 266 w 1582"/>
                <a:gd name="T61" fmla="*/ 604 h 1122"/>
                <a:gd name="T62" fmla="*/ 396 w 1582"/>
                <a:gd name="T63" fmla="*/ 765 h 1122"/>
                <a:gd name="T64" fmla="*/ 226 w 1582"/>
                <a:gd name="T65" fmla="*/ 838 h 1122"/>
                <a:gd name="T66" fmla="*/ 690 w 1582"/>
                <a:gd name="T67" fmla="*/ 963 h 1122"/>
                <a:gd name="T68" fmla="*/ 701 w 1582"/>
                <a:gd name="T69" fmla="*/ 603 h 1122"/>
                <a:gd name="T70" fmla="*/ 999 w 1582"/>
                <a:gd name="T71" fmla="*/ 508 h 1122"/>
                <a:gd name="T72" fmla="*/ 1078 w 1582"/>
                <a:gd name="T73" fmla="*/ 607 h 1122"/>
                <a:gd name="T74" fmla="*/ 753 w 1582"/>
                <a:gd name="T75" fmla="*/ 814 h 1122"/>
                <a:gd name="T76" fmla="*/ 739 w 1582"/>
                <a:gd name="T77" fmla="*/ 833 h 1122"/>
                <a:gd name="T78" fmla="*/ 919 w 1582"/>
                <a:gd name="T79" fmla="*/ 704 h 1122"/>
                <a:gd name="T80" fmla="*/ 1195 w 1582"/>
                <a:gd name="T81" fmla="*/ 636 h 1122"/>
                <a:gd name="T82" fmla="*/ 1148 w 1582"/>
                <a:gd name="T83" fmla="*/ 780 h 1122"/>
                <a:gd name="T84" fmla="*/ 1180 w 1582"/>
                <a:gd name="T85" fmla="*/ 793 h 1122"/>
                <a:gd name="T86" fmla="*/ 970 w 1582"/>
                <a:gd name="T87" fmla="*/ 863 h 1122"/>
                <a:gd name="T88" fmla="*/ 1261 w 1582"/>
                <a:gd name="T89" fmla="*/ 782 h 1122"/>
                <a:gd name="T90" fmla="*/ 1401 w 1582"/>
                <a:gd name="T91" fmla="*/ 724 h 1122"/>
                <a:gd name="T92" fmla="*/ 965 w 1582"/>
                <a:gd name="T93" fmla="*/ 888 h 1122"/>
                <a:gd name="T94" fmla="*/ 1097 w 1582"/>
                <a:gd name="T95" fmla="*/ 992 h 1122"/>
                <a:gd name="T96" fmla="*/ 1041 w 1582"/>
                <a:gd name="T97" fmla="*/ 948 h 1122"/>
                <a:gd name="T98" fmla="*/ 1239 w 1582"/>
                <a:gd name="T99" fmla="*/ 966 h 1122"/>
                <a:gd name="T100" fmla="*/ 1481 w 1582"/>
                <a:gd name="T101" fmla="*/ 890 h 1122"/>
                <a:gd name="T102" fmla="*/ 1454 w 1582"/>
                <a:gd name="T103" fmla="*/ 800 h 1122"/>
                <a:gd name="T104" fmla="*/ 1456 w 1582"/>
                <a:gd name="T105" fmla="*/ 782 h 1122"/>
                <a:gd name="T106" fmla="*/ 1277 w 1582"/>
                <a:gd name="T107" fmla="*/ 921 h 1122"/>
                <a:gd name="T108" fmla="*/ 1444 w 1582"/>
                <a:gd name="T109" fmla="*/ 776 h 1122"/>
                <a:gd name="T110" fmla="*/ 1221 w 1582"/>
                <a:gd name="T111" fmla="*/ 858 h 1122"/>
                <a:gd name="T112" fmla="*/ 1254 w 1582"/>
                <a:gd name="T113" fmla="*/ 821 h 1122"/>
                <a:gd name="T114" fmla="*/ 1452 w 1582"/>
                <a:gd name="T115" fmla="*/ 560 h 1122"/>
                <a:gd name="T116" fmla="*/ 1442 w 1582"/>
                <a:gd name="T117" fmla="*/ 674 h 1122"/>
                <a:gd name="T118" fmla="*/ 1218 w 1582"/>
                <a:gd name="T119" fmla="*/ 495 h 1122"/>
                <a:gd name="T120" fmla="*/ 1244 w 1582"/>
                <a:gd name="T121" fmla="*/ 413 h 1122"/>
                <a:gd name="T122" fmla="*/ 1343 w 1582"/>
                <a:gd name="T123" fmla="*/ 481 h 1122"/>
                <a:gd name="T124" fmla="*/ 1560 w 1582"/>
                <a:gd name="T125" fmla="*/ 54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82" h="1122">
                  <a:moveTo>
                    <a:pt x="1581" y="543"/>
                  </a:moveTo>
                  <a:cubicBezTo>
                    <a:pt x="1580" y="531"/>
                    <a:pt x="1578" y="520"/>
                    <a:pt x="1577" y="509"/>
                  </a:cubicBezTo>
                  <a:cubicBezTo>
                    <a:pt x="1575" y="498"/>
                    <a:pt x="1573" y="487"/>
                    <a:pt x="1572" y="477"/>
                  </a:cubicBezTo>
                  <a:cubicBezTo>
                    <a:pt x="1570" y="466"/>
                    <a:pt x="1568" y="456"/>
                    <a:pt x="1567" y="446"/>
                  </a:cubicBezTo>
                  <a:cubicBezTo>
                    <a:pt x="1566" y="442"/>
                    <a:pt x="1565" y="437"/>
                    <a:pt x="1565" y="432"/>
                  </a:cubicBezTo>
                  <a:cubicBezTo>
                    <a:pt x="1564" y="430"/>
                    <a:pt x="1564" y="427"/>
                    <a:pt x="1563" y="425"/>
                  </a:cubicBezTo>
                  <a:cubicBezTo>
                    <a:pt x="1563" y="423"/>
                    <a:pt x="1563" y="420"/>
                    <a:pt x="1562" y="418"/>
                  </a:cubicBezTo>
                  <a:cubicBezTo>
                    <a:pt x="1560" y="409"/>
                    <a:pt x="1557" y="400"/>
                    <a:pt x="1554" y="392"/>
                  </a:cubicBezTo>
                  <a:cubicBezTo>
                    <a:pt x="1550" y="384"/>
                    <a:pt x="1545" y="377"/>
                    <a:pt x="1540" y="371"/>
                  </a:cubicBezTo>
                  <a:cubicBezTo>
                    <a:pt x="1534" y="365"/>
                    <a:pt x="1529" y="361"/>
                    <a:pt x="1523" y="357"/>
                  </a:cubicBezTo>
                  <a:cubicBezTo>
                    <a:pt x="1517" y="353"/>
                    <a:pt x="1512" y="350"/>
                    <a:pt x="1507" y="348"/>
                  </a:cubicBezTo>
                  <a:cubicBezTo>
                    <a:pt x="1502" y="346"/>
                    <a:pt x="1497" y="344"/>
                    <a:pt x="1493" y="343"/>
                  </a:cubicBezTo>
                  <a:cubicBezTo>
                    <a:pt x="1488" y="342"/>
                    <a:pt x="1485" y="341"/>
                    <a:pt x="1482" y="341"/>
                  </a:cubicBezTo>
                  <a:cubicBezTo>
                    <a:pt x="1482" y="341"/>
                    <a:pt x="1481" y="340"/>
                    <a:pt x="1481" y="340"/>
                  </a:cubicBezTo>
                  <a:cubicBezTo>
                    <a:pt x="1481" y="337"/>
                    <a:pt x="1480" y="333"/>
                    <a:pt x="1479" y="329"/>
                  </a:cubicBezTo>
                  <a:cubicBezTo>
                    <a:pt x="1477" y="318"/>
                    <a:pt x="1473" y="308"/>
                    <a:pt x="1470" y="298"/>
                  </a:cubicBezTo>
                  <a:cubicBezTo>
                    <a:pt x="1469" y="294"/>
                    <a:pt x="1469" y="294"/>
                    <a:pt x="1469" y="294"/>
                  </a:cubicBezTo>
                  <a:cubicBezTo>
                    <a:pt x="1467" y="290"/>
                    <a:pt x="1467" y="290"/>
                    <a:pt x="1467" y="290"/>
                  </a:cubicBezTo>
                  <a:cubicBezTo>
                    <a:pt x="1467" y="289"/>
                    <a:pt x="1466" y="287"/>
                    <a:pt x="1466" y="286"/>
                  </a:cubicBezTo>
                  <a:cubicBezTo>
                    <a:pt x="1465" y="283"/>
                    <a:pt x="1465" y="283"/>
                    <a:pt x="1465" y="283"/>
                  </a:cubicBezTo>
                  <a:cubicBezTo>
                    <a:pt x="1464" y="283"/>
                    <a:pt x="1464" y="282"/>
                    <a:pt x="1464" y="281"/>
                  </a:cubicBezTo>
                  <a:cubicBezTo>
                    <a:pt x="1461" y="276"/>
                    <a:pt x="1457" y="271"/>
                    <a:pt x="1454" y="267"/>
                  </a:cubicBezTo>
                  <a:cubicBezTo>
                    <a:pt x="1447" y="258"/>
                    <a:pt x="1440" y="250"/>
                    <a:pt x="1432" y="242"/>
                  </a:cubicBezTo>
                  <a:cubicBezTo>
                    <a:pt x="1425" y="234"/>
                    <a:pt x="1417" y="227"/>
                    <a:pt x="1409" y="219"/>
                  </a:cubicBezTo>
                  <a:cubicBezTo>
                    <a:pt x="1398" y="208"/>
                    <a:pt x="1398" y="208"/>
                    <a:pt x="1398" y="208"/>
                  </a:cubicBezTo>
                  <a:cubicBezTo>
                    <a:pt x="1396" y="206"/>
                    <a:pt x="1394" y="204"/>
                    <a:pt x="1392" y="202"/>
                  </a:cubicBezTo>
                  <a:cubicBezTo>
                    <a:pt x="1390" y="200"/>
                    <a:pt x="1389" y="199"/>
                    <a:pt x="1387" y="196"/>
                  </a:cubicBezTo>
                  <a:cubicBezTo>
                    <a:pt x="1383" y="192"/>
                    <a:pt x="1378" y="189"/>
                    <a:pt x="1374" y="185"/>
                  </a:cubicBezTo>
                  <a:cubicBezTo>
                    <a:pt x="1369" y="182"/>
                    <a:pt x="1364" y="179"/>
                    <a:pt x="1359" y="176"/>
                  </a:cubicBezTo>
                  <a:cubicBezTo>
                    <a:pt x="1349" y="171"/>
                    <a:pt x="1339" y="167"/>
                    <a:pt x="1327" y="165"/>
                  </a:cubicBezTo>
                  <a:cubicBezTo>
                    <a:pt x="1325" y="165"/>
                    <a:pt x="1325" y="165"/>
                    <a:pt x="1325" y="165"/>
                  </a:cubicBezTo>
                  <a:cubicBezTo>
                    <a:pt x="1324" y="165"/>
                    <a:pt x="1323" y="165"/>
                    <a:pt x="1322" y="165"/>
                  </a:cubicBezTo>
                  <a:cubicBezTo>
                    <a:pt x="1318" y="165"/>
                    <a:pt x="1318" y="165"/>
                    <a:pt x="1318" y="165"/>
                  </a:cubicBezTo>
                  <a:cubicBezTo>
                    <a:pt x="1317" y="165"/>
                    <a:pt x="1317" y="165"/>
                    <a:pt x="1317" y="165"/>
                  </a:cubicBezTo>
                  <a:cubicBezTo>
                    <a:pt x="1316" y="165"/>
                    <a:pt x="1316" y="165"/>
                    <a:pt x="1315" y="165"/>
                  </a:cubicBezTo>
                  <a:cubicBezTo>
                    <a:pt x="1315" y="164"/>
                    <a:pt x="1314" y="164"/>
                    <a:pt x="1314" y="164"/>
                  </a:cubicBezTo>
                  <a:cubicBezTo>
                    <a:pt x="1313" y="164"/>
                    <a:pt x="1313" y="164"/>
                    <a:pt x="1313" y="164"/>
                  </a:cubicBezTo>
                  <a:cubicBezTo>
                    <a:pt x="1312" y="164"/>
                    <a:pt x="1312" y="164"/>
                    <a:pt x="1312" y="164"/>
                  </a:cubicBezTo>
                  <a:cubicBezTo>
                    <a:pt x="1310" y="163"/>
                    <a:pt x="1309" y="162"/>
                    <a:pt x="1307" y="161"/>
                  </a:cubicBezTo>
                  <a:cubicBezTo>
                    <a:pt x="1306" y="159"/>
                    <a:pt x="1304" y="158"/>
                    <a:pt x="1303" y="156"/>
                  </a:cubicBezTo>
                  <a:cubicBezTo>
                    <a:pt x="1300" y="152"/>
                    <a:pt x="1298" y="147"/>
                    <a:pt x="1295" y="142"/>
                  </a:cubicBezTo>
                  <a:cubicBezTo>
                    <a:pt x="1292" y="137"/>
                    <a:pt x="1289" y="133"/>
                    <a:pt x="1285" y="128"/>
                  </a:cubicBezTo>
                  <a:cubicBezTo>
                    <a:pt x="1281" y="124"/>
                    <a:pt x="1277" y="120"/>
                    <a:pt x="1273" y="116"/>
                  </a:cubicBezTo>
                  <a:cubicBezTo>
                    <a:pt x="1271" y="115"/>
                    <a:pt x="1270" y="114"/>
                    <a:pt x="1269" y="114"/>
                  </a:cubicBezTo>
                  <a:cubicBezTo>
                    <a:pt x="1268" y="113"/>
                    <a:pt x="1267" y="112"/>
                    <a:pt x="1265" y="111"/>
                  </a:cubicBezTo>
                  <a:cubicBezTo>
                    <a:pt x="1263" y="110"/>
                    <a:pt x="1263" y="110"/>
                    <a:pt x="1263" y="110"/>
                  </a:cubicBezTo>
                  <a:cubicBezTo>
                    <a:pt x="1261" y="109"/>
                    <a:pt x="1261" y="109"/>
                    <a:pt x="1261" y="109"/>
                  </a:cubicBezTo>
                  <a:cubicBezTo>
                    <a:pt x="1260" y="108"/>
                    <a:pt x="1260" y="108"/>
                    <a:pt x="1260" y="108"/>
                  </a:cubicBezTo>
                  <a:cubicBezTo>
                    <a:pt x="1258" y="108"/>
                    <a:pt x="1258" y="108"/>
                    <a:pt x="1258" y="108"/>
                  </a:cubicBezTo>
                  <a:cubicBezTo>
                    <a:pt x="1248" y="103"/>
                    <a:pt x="1238" y="99"/>
                    <a:pt x="1228" y="95"/>
                  </a:cubicBezTo>
                  <a:cubicBezTo>
                    <a:pt x="1208" y="86"/>
                    <a:pt x="1188" y="78"/>
                    <a:pt x="1168" y="70"/>
                  </a:cubicBezTo>
                  <a:cubicBezTo>
                    <a:pt x="1148" y="63"/>
                    <a:pt x="1128" y="55"/>
                    <a:pt x="1108" y="47"/>
                  </a:cubicBezTo>
                  <a:cubicBezTo>
                    <a:pt x="1093" y="42"/>
                    <a:pt x="1093" y="42"/>
                    <a:pt x="1093" y="42"/>
                  </a:cubicBezTo>
                  <a:cubicBezTo>
                    <a:pt x="1085" y="39"/>
                    <a:pt x="1085" y="39"/>
                    <a:pt x="1085" y="39"/>
                  </a:cubicBezTo>
                  <a:cubicBezTo>
                    <a:pt x="1077" y="36"/>
                    <a:pt x="1077" y="36"/>
                    <a:pt x="1077" y="36"/>
                  </a:cubicBezTo>
                  <a:cubicBezTo>
                    <a:pt x="1072" y="34"/>
                    <a:pt x="1066" y="33"/>
                    <a:pt x="1061" y="33"/>
                  </a:cubicBezTo>
                  <a:cubicBezTo>
                    <a:pt x="1055" y="32"/>
                    <a:pt x="1049" y="32"/>
                    <a:pt x="1044" y="32"/>
                  </a:cubicBezTo>
                  <a:cubicBezTo>
                    <a:pt x="1033" y="32"/>
                    <a:pt x="1022" y="32"/>
                    <a:pt x="1011" y="33"/>
                  </a:cubicBezTo>
                  <a:cubicBezTo>
                    <a:pt x="1001" y="33"/>
                    <a:pt x="990" y="33"/>
                    <a:pt x="981" y="30"/>
                  </a:cubicBezTo>
                  <a:cubicBezTo>
                    <a:pt x="979" y="30"/>
                    <a:pt x="976" y="29"/>
                    <a:pt x="974" y="28"/>
                  </a:cubicBezTo>
                  <a:cubicBezTo>
                    <a:pt x="972" y="27"/>
                    <a:pt x="970" y="26"/>
                    <a:pt x="968" y="25"/>
                  </a:cubicBezTo>
                  <a:cubicBezTo>
                    <a:pt x="968" y="25"/>
                    <a:pt x="967" y="24"/>
                    <a:pt x="967" y="24"/>
                  </a:cubicBezTo>
                  <a:cubicBezTo>
                    <a:pt x="966" y="23"/>
                    <a:pt x="966" y="23"/>
                    <a:pt x="966" y="23"/>
                  </a:cubicBezTo>
                  <a:cubicBezTo>
                    <a:pt x="965" y="23"/>
                    <a:pt x="965" y="23"/>
                    <a:pt x="965" y="23"/>
                  </a:cubicBezTo>
                  <a:cubicBezTo>
                    <a:pt x="965" y="23"/>
                    <a:pt x="965" y="22"/>
                    <a:pt x="964" y="22"/>
                  </a:cubicBezTo>
                  <a:cubicBezTo>
                    <a:pt x="963" y="21"/>
                    <a:pt x="963" y="21"/>
                    <a:pt x="963" y="21"/>
                  </a:cubicBezTo>
                  <a:cubicBezTo>
                    <a:pt x="962" y="19"/>
                    <a:pt x="962" y="19"/>
                    <a:pt x="962" y="19"/>
                  </a:cubicBezTo>
                  <a:cubicBezTo>
                    <a:pt x="961" y="19"/>
                    <a:pt x="960" y="18"/>
                    <a:pt x="960" y="18"/>
                  </a:cubicBezTo>
                  <a:cubicBezTo>
                    <a:pt x="959" y="17"/>
                    <a:pt x="957" y="16"/>
                    <a:pt x="956" y="15"/>
                  </a:cubicBezTo>
                  <a:cubicBezTo>
                    <a:pt x="951" y="11"/>
                    <a:pt x="945" y="9"/>
                    <a:pt x="940" y="7"/>
                  </a:cubicBezTo>
                  <a:cubicBezTo>
                    <a:pt x="934" y="5"/>
                    <a:pt x="929" y="4"/>
                    <a:pt x="923" y="3"/>
                  </a:cubicBezTo>
                  <a:cubicBezTo>
                    <a:pt x="918" y="2"/>
                    <a:pt x="912" y="2"/>
                    <a:pt x="907" y="1"/>
                  </a:cubicBezTo>
                  <a:cubicBezTo>
                    <a:pt x="901" y="1"/>
                    <a:pt x="896" y="0"/>
                    <a:pt x="890" y="0"/>
                  </a:cubicBezTo>
                  <a:cubicBezTo>
                    <a:pt x="880" y="0"/>
                    <a:pt x="869" y="0"/>
                    <a:pt x="858" y="1"/>
                  </a:cubicBezTo>
                  <a:cubicBezTo>
                    <a:pt x="847" y="1"/>
                    <a:pt x="836" y="2"/>
                    <a:pt x="825" y="4"/>
                  </a:cubicBezTo>
                  <a:cubicBezTo>
                    <a:pt x="821" y="4"/>
                    <a:pt x="821" y="4"/>
                    <a:pt x="821" y="4"/>
                  </a:cubicBezTo>
                  <a:cubicBezTo>
                    <a:pt x="819" y="4"/>
                    <a:pt x="819" y="4"/>
                    <a:pt x="819" y="4"/>
                  </a:cubicBezTo>
                  <a:cubicBezTo>
                    <a:pt x="818" y="5"/>
                    <a:pt x="817" y="5"/>
                    <a:pt x="816" y="5"/>
                  </a:cubicBezTo>
                  <a:cubicBezTo>
                    <a:pt x="815" y="6"/>
                    <a:pt x="813" y="6"/>
                    <a:pt x="812" y="7"/>
                  </a:cubicBezTo>
                  <a:cubicBezTo>
                    <a:pt x="811" y="7"/>
                    <a:pt x="809" y="8"/>
                    <a:pt x="808" y="8"/>
                  </a:cubicBezTo>
                  <a:cubicBezTo>
                    <a:pt x="803" y="11"/>
                    <a:pt x="798" y="14"/>
                    <a:pt x="793" y="17"/>
                  </a:cubicBezTo>
                  <a:cubicBezTo>
                    <a:pt x="791" y="18"/>
                    <a:pt x="789" y="20"/>
                    <a:pt x="786" y="21"/>
                  </a:cubicBezTo>
                  <a:cubicBezTo>
                    <a:pt x="784" y="20"/>
                    <a:pt x="782" y="18"/>
                    <a:pt x="778" y="16"/>
                  </a:cubicBezTo>
                  <a:cubicBezTo>
                    <a:pt x="774" y="14"/>
                    <a:pt x="768" y="12"/>
                    <a:pt x="762" y="11"/>
                  </a:cubicBezTo>
                  <a:cubicBezTo>
                    <a:pt x="756" y="9"/>
                    <a:pt x="749" y="8"/>
                    <a:pt x="741" y="7"/>
                  </a:cubicBezTo>
                  <a:cubicBezTo>
                    <a:pt x="733" y="7"/>
                    <a:pt x="725" y="6"/>
                    <a:pt x="716" y="6"/>
                  </a:cubicBezTo>
                  <a:cubicBezTo>
                    <a:pt x="712" y="6"/>
                    <a:pt x="708" y="6"/>
                    <a:pt x="703" y="6"/>
                  </a:cubicBezTo>
                  <a:cubicBezTo>
                    <a:pt x="702" y="6"/>
                    <a:pt x="701" y="6"/>
                    <a:pt x="699" y="6"/>
                  </a:cubicBezTo>
                  <a:cubicBezTo>
                    <a:pt x="698" y="6"/>
                    <a:pt x="697" y="6"/>
                    <a:pt x="696" y="6"/>
                  </a:cubicBezTo>
                  <a:cubicBezTo>
                    <a:pt x="695" y="6"/>
                    <a:pt x="694" y="6"/>
                    <a:pt x="694" y="6"/>
                  </a:cubicBezTo>
                  <a:cubicBezTo>
                    <a:pt x="692" y="6"/>
                    <a:pt x="692" y="6"/>
                    <a:pt x="692" y="6"/>
                  </a:cubicBezTo>
                  <a:cubicBezTo>
                    <a:pt x="691" y="6"/>
                    <a:pt x="689" y="7"/>
                    <a:pt x="688" y="7"/>
                  </a:cubicBezTo>
                  <a:cubicBezTo>
                    <a:pt x="678" y="8"/>
                    <a:pt x="669" y="11"/>
                    <a:pt x="659" y="14"/>
                  </a:cubicBezTo>
                  <a:cubicBezTo>
                    <a:pt x="649" y="18"/>
                    <a:pt x="640" y="22"/>
                    <a:pt x="631" y="26"/>
                  </a:cubicBezTo>
                  <a:cubicBezTo>
                    <a:pt x="621" y="31"/>
                    <a:pt x="612" y="36"/>
                    <a:pt x="603" y="41"/>
                  </a:cubicBezTo>
                  <a:cubicBezTo>
                    <a:pt x="601" y="42"/>
                    <a:pt x="599" y="43"/>
                    <a:pt x="597" y="44"/>
                  </a:cubicBezTo>
                  <a:cubicBezTo>
                    <a:pt x="595" y="46"/>
                    <a:pt x="593" y="47"/>
                    <a:pt x="590" y="48"/>
                  </a:cubicBezTo>
                  <a:cubicBezTo>
                    <a:pt x="589" y="49"/>
                    <a:pt x="588" y="50"/>
                    <a:pt x="587" y="50"/>
                  </a:cubicBezTo>
                  <a:cubicBezTo>
                    <a:pt x="587" y="51"/>
                    <a:pt x="587" y="51"/>
                    <a:pt x="587" y="51"/>
                  </a:cubicBezTo>
                  <a:cubicBezTo>
                    <a:pt x="586" y="51"/>
                    <a:pt x="586" y="51"/>
                    <a:pt x="586" y="51"/>
                  </a:cubicBezTo>
                  <a:cubicBezTo>
                    <a:pt x="586" y="51"/>
                    <a:pt x="586" y="51"/>
                    <a:pt x="586" y="51"/>
                  </a:cubicBezTo>
                  <a:cubicBezTo>
                    <a:pt x="584" y="52"/>
                    <a:pt x="584" y="52"/>
                    <a:pt x="584" y="52"/>
                  </a:cubicBezTo>
                  <a:cubicBezTo>
                    <a:pt x="583" y="53"/>
                    <a:pt x="582" y="54"/>
                    <a:pt x="581" y="55"/>
                  </a:cubicBezTo>
                  <a:cubicBezTo>
                    <a:pt x="580" y="56"/>
                    <a:pt x="579" y="56"/>
                    <a:pt x="578" y="57"/>
                  </a:cubicBezTo>
                  <a:cubicBezTo>
                    <a:pt x="577" y="58"/>
                    <a:pt x="576" y="59"/>
                    <a:pt x="575" y="60"/>
                  </a:cubicBezTo>
                  <a:cubicBezTo>
                    <a:pt x="573" y="59"/>
                    <a:pt x="571" y="58"/>
                    <a:pt x="569" y="58"/>
                  </a:cubicBezTo>
                  <a:cubicBezTo>
                    <a:pt x="566" y="57"/>
                    <a:pt x="562" y="56"/>
                    <a:pt x="557" y="56"/>
                  </a:cubicBezTo>
                  <a:cubicBezTo>
                    <a:pt x="553" y="56"/>
                    <a:pt x="549" y="56"/>
                    <a:pt x="544" y="56"/>
                  </a:cubicBezTo>
                  <a:cubicBezTo>
                    <a:pt x="534" y="57"/>
                    <a:pt x="523" y="59"/>
                    <a:pt x="510" y="63"/>
                  </a:cubicBezTo>
                  <a:cubicBezTo>
                    <a:pt x="498" y="66"/>
                    <a:pt x="484" y="70"/>
                    <a:pt x="470" y="74"/>
                  </a:cubicBezTo>
                  <a:cubicBezTo>
                    <a:pt x="455" y="79"/>
                    <a:pt x="439" y="85"/>
                    <a:pt x="422" y="91"/>
                  </a:cubicBezTo>
                  <a:cubicBezTo>
                    <a:pt x="406" y="97"/>
                    <a:pt x="388" y="104"/>
                    <a:pt x="370" y="111"/>
                  </a:cubicBezTo>
                  <a:cubicBezTo>
                    <a:pt x="361" y="115"/>
                    <a:pt x="352" y="119"/>
                    <a:pt x="343" y="122"/>
                  </a:cubicBezTo>
                  <a:cubicBezTo>
                    <a:pt x="339" y="124"/>
                    <a:pt x="334" y="127"/>
                    <a:pt x="330" y="129"/>
                  </a:cubicBezTo>
                  <a:cubicBezTo>
                    <a:pt x="325" y="131"/>
                    <a:pt x="320" y="133"/>
                    <a:pt x="316" y="136"/>
                  </a:cubicBezTo>
                  <a:cubicBezTo>
                    <a:pt x="307" y="141"/>
                    <a:pt x="298" y="147"/>
                    <a:pt x="290" y="153"/>
                  </a:cubicBezTo>
                  <a:cubicBezTo>
                    <a:pt x="282" y="159"/>
                    <a:pt x="274" y="166"/>
                    <a:pt x="266" y="172"/>
                  </a:cubicBezTo>
                  <a:cubicBezTo>
                    <a:pt x="258" y="178"/>
                    <a:pt x="250" y="185"/>
                    <a:pt x="242" y="191"/>
                  </a:cubicBezTo>
                  <a:cubicBezTo>
                    <a:pt x="234" y="197"/>
                    <a:pt x="226" y="204"/>
                    <a:pt x="218" y="209"/>
                  </a:cubicBezTo>
                  <a:cubicBezTo>
                    <a:pt x="214" y="212"/>
                    <a:pt x="210" y="215"/>
                    <a:pt x="206" y="217"/>
                  </a:cubicBezTo>
                  <a:cubicBezTo>
                    <a:pt x="205" y="218"/>
                    <a:pt x="204" y="218"/>
                    <a:pt x="203" y="219"/>
                  </a:cubicBezTo>
                  <a:cubicBezTo>
                    <a:pt x="203" y="219"/>
                    <a:pt x="202" y="219"/>
                    <a:pt x="202" y="219"/>
                  </a:cubicBezTo>
                  <a:cubicBezTo>
                    <a:pt x="202" y="219"/>
                    <a:pt x="201" y="220"/>
                    <a:pt x="201" y="220"/>
                  </a:cubicBezTo>
                  <a:cubicBezTo>
                    <a:pt x="197" y="221"/>
                    <a:pt x="195" y="223"/>
                    <a:pt x="193" y="224"/>
                  </a:cubicBezTo>
                  <a:cubicBezTo>
                    <a:pt x="188" y="227"/>
                    <a:pt x="184" y="230"/>
                    <a:pt x="180" y="233"/>
                  </a:cubicBezTo>
                  <a:cubicBezTo>
                    <a:pt x="178" y="235"/>
                    <a:pt x="176" y="237"/>
                    <a:pt x="174" y="238"/>
                  </a:cubicBezTo>
                  <a:cubicBezTo>
                    <a:pt x="172" y="240"/>
                    <a:pt x="171" y="241"/>
                    <a:pt x="169" y="243"/>
                  </a:cubicBezTo>
                  <a:cubicBezTo>
                    <a:pt x="162" y="250"/>
                    <a:pt x="155" y="256"/>
                    <a:pt x="148" y="263"/>
                  </a:cubicBezTo>
                  <a:cubicBezTo>
                    <a:pt x="142" y="270"/>
                    <a:pt x="135" y="276"/>
                    <a:pt x="129" y="283"/>
                  </a:cubicBezTo>
                  <a:cubicBezTo>
                    <a:pt x="123" y="289"/>
                    <a:pt x="117" y="295"/>
                    <a:pt x="112" y="301"/>
                  </a:cubicBezTo>
                  <a:cubicBezTo>
                    <a:pt x="106" y="307"/>
                    <a:pt x="101" y="314"/>
                    <a:pt x="96" y="320"/>
                  </a:cubicBezTo>
                  <a:cubicBezTo>
                    <a:pt x="91" y="326"/>
                    <a:pt x="86" y="331"/>
                    <a:pt x="82" y="336"/>
                  </a:cubicBezTo>
                  <a:cubicBezTo>
                    <a:pt x="79" y="339"/>
                    <a:pt x="77" y="341"/>
                    <a:pt x="74" y="344"/>
                  </a:cubicBezTo>
                  <a:cubicBezTo>
                    <a:pt x="72" y="346"/>
                    <a:pt x="70" y="348"/>
                    <a:pt x="67" y="351"/>
                  </a:cubicBezTo>
                  <a:cubicBezTo>
                    <a:pt x="65" y="354"/>
                    <a:pt x="63" y="356"/>
                    <a:pt x="62" y="359"/>
                  </a:cubicBezTo>
                  <a:cubicBezTo>
                    <a:pt x="61" y="362"/>
                    <a:pt x="59" y="365"/>
                    <a:pt x="58" y="368"/>
                  </a:cubicBezTo>
                  <a:cubicBezTo>
                    <a:pt x="56" y="373"/>
                    <a:pt x="55" y="379"/>
                    <a:pt x="54" y="384"/>
                  </a:cubicBezTo>
                  <a:cubicBezTo>
                    <a:pt x="53" y="389"/>
                    <a:pt x="52" y="393"/>
                    <a:pt x="52" y="398"/>
                  </a:cubicBezTo>
                  <a:cubicBezTo>
                    <a:pt x="51" y="402"/>
                    <a:pt x="52" y="407"/>
                    <a:pt x="52" y="410"/>
                  </a:cubicBezTo>
                  <a:cubicBezTo>
                    <a:pt x="52" y="411"/>
                    <a:pt x="52" y="412"/>
                    <a:pt x="53" y="413"/>
                  </a:cubicBezTo>
                  <a:cubicBezTo>
                    <a:pt x="53" y="414"/>
                    <a:pt x="53" y="415"/>
                    <a:pt x="53" y="415"/>
                  </a:cubicBezTo>
                  <a:cubicBezTo>
                    <a:pt x="53" y="416"/>
                    <a:pt x="53" y="416"/>
                    <a:pt x="54" y="416"/>
                  </a:cubicBezTo>
                  <a:cubicBezTo>
                    <a:pt x="54" y="417"/>
                    <a:pt x="54" y="417"/>
                    <a:pt x="54" y="417"/>
                  </a:cubicBezTo>
                  <a:cubicBezTo>
                    <a:pt x="54" y="418"/>
                    <a:pt x="55" y="419"/>
                    <a:pt x="55" y="420"/>
                  </a:cubicBezTo>
                  <a:cubicBezTo>
                    <a:pt x="55" y="420"/>
                    <a:pt x="55" y="420"/>
                    <a:pt x="55" y="420"/>
                  </a:cubicBezTo>
                  <a:cubicBezTo>
                    <a:pt x="55" y="420"/>
                    <a:pt x="55" y="421"/>
                    <a:pt x="55" y="421"/>
                  </a:cubicBezTo>
                  <a:cubicBezTo>
                    <a:pt x="55" y="421"/>
                    <a:pt x="55" y="421"/>
                    <a:pt x="55" y="421"/>
                  </a:cubicBezTo>
                  <a:cubicBezTo>
                    <a:pt x="55" y="421"/>
                    <a:pt x="55" y="421"/>
                    <a:pt x="56" y="422"/>
                  </a:cubicBezTo>
                  <a:cubicBezTo>
                    <a:pt x="56" y="422"/>
                    <a:pt x="56" y="422"/>
                    <a:pt x="56" y="422"/>
                  </a:cubicBezTo>
                  <a:cubicBezTo>
                    <a:pt x="59" y="419"/>
                    <a:pt x="59" y="419"/>
                    <a:pt x="59" y="419"/>
                  </a:cubicBezTo>
                  <a:cubicBezTo>
                    <a:pt x="59" y="420"/>
                    <a:pt x="58" y="420"/>
                    <a:pt x="58" y="421"/>
                  </a:cubicBezTo>
                  <a:cubicBezTo>
                    <a:pt x="58" y="422"/>
                    <a:pt x="57" y="424"/>
                    <a:pt x="57" y="425"/>
                  </a:cubicBezTo>
                  <a:cubicBezTo>
                    <a:pt x="57" y="425"/>
                    <a:pt x="56" y="426"/>
                    <a:pt x="56" y="427"/>
                  </a:cubicBezTo>
                  <a:cubicBezTo>
                    <a:pt x="56" y="429"/>
                    <a:pt x="56" y="429"/>
                    <a:pt x="56" y="429"/>
                  </a:cubicBezTo>
                  <a:cubicBezTo>
                    <a:pt x="56" y="429"/>
                    <a:pt x="55" y="430"/>
                    <a:pt x="55" y="430"/>
                  </a:cubicBezTo>
                  <a:cubicBezTo>
                    <a:pt x="55" y="432"/>
                    <a:pt x="55" y="432"/>
                    <a:pt x="55" y="432"/>
                  </a:cubicBezTo>
                  <a:cubicBezTo>
                    <a:pt x="54" y="433"/>
                    <a:pt x="54" y="434"/>
                    <a:pt x="54" y="435"/>
                  </a:cubicBezTo>
                  <a:cubicBezTo>
                    <a:pt x="52" y="439"/>
                    <a:pt x="49" y="443"/>
                    <a:pt x="45" y="446"/>
                  </a:cubicBezTo>
                  <a:cubicBezTo>
                    <a:pt x="42" y="450"/>
                    <a:pt x="38" y="454"/>
                    <a:pt x="34" y="458"/>
                  </a:cubicBezTo>
                  <a:cubicBezTo>
                    <a:pt x="30" y="463"/>
                    <a:pt x="27" y="468"/>
                    <a:pt x="25" y="474"/>
                  </a:cubicBezTo>
                  <a:cubicBezTo>
                    <a:pt x="23" y="477"/>
                    <a:pt x="23" y="480"/>
                    <a:pt x="22" y="483"/>
                  </a:cubicBezTo>
                  <a:cubicBezTo>
                    <a:pt x="21" y="486"/>
                    <a:pt x="21" y="489"/>
                    <a:pt x="21" y="492"/>
                  </a:cubicBezTo>
                  <a:cubicBezTo>
                    <a:pt x="20" y="504"/>
                    <a:pt x="20" y="517"/>
                    <a:pt x="19" y="529"/>
                  </a:cubicBezTo>
                  <a:cubicBezTo>
                    <a:pt x="19" y="555"/>
                    <a:pt x="18" y="581"/>
                    <a:pt x="14" y="608"/>
                  </a:cubicBezTo>
                  <a:cubicBezTo>
                    <a:pt x="13" y="615"/>
                    <a:pt x="11" y="621"/>
                    <a:pt x="10" y="628"/>
                  </a:cubicBezTo>
                  <a:cubicBezTo>
                    <a:pt x="9" y="630"/>
                    <a:pt x="9" y="631"/>
                    <a:pt x="8" y="633"/>
                  </a:cubicBezTo>
                  <a:cubicBezTo>
                    <a:pt x="8" y="635"/>
                    <a:pt x="7" y="636"/>
                    <a:pt x="7" y="638"/>
                  </a:cubicBezTo>
                  <a:cubicBezTo>
                    <a:pt x="6" y="642"/>
                    <a:pt x="5" y="645"/>
                    <a:pt x="4" y="649"/>
                  </a:cubicBezTo>
                  <a:cubicBezTo>
                    <a:pt x="1" y="663"/>
                    <a:pt x="0" y="678"/>
                    <a:pt x="0" y="693"/>
                  </a:cubicBezTo>
                  <a:cubicBezTo>
                    <a:pt x="0" y="708"/>
                    <a:pt x="0" y="723"/>
                    <a:pt x="2" y="738"/>
                  </a:cubicBezTo>
                  <a:cubicBezTo>
                    <a:pt x="5" y="752"/>
                    <a:pt x="8" y="767"/>
                    <a:pt x="13" y="782"/>
                  </a:cubicBezTo>
                  <a:cubicBezTo>
                    <a:pt x="16" y="789"/>
                    <a:pt x="19" y="796"/>
                    <a:pt x="22" y="803"/>
                  </a:cubicBezTo>
                  <a:cubicBezTo>
                    <a:pt x="24" y="810"/>
                    <a:pt x="27" y="816"/>
                    <a:pt x="30" y="823"/>
                  </a:cubicBezTo>
                  <a:cubicBezTo>
                    <a:pt x="36" y="837"/>
                    <a:pt x="43" y="851"/>
                    <a:pt x="52" y="863"/>
                  </a:cubicBezTo>
                  <a:cubicBezTo>
                    <a:pt x="60" y="876"/>
                    <a:pt x="70" y="888"/>
                    <a:pt x="82" y="898"/>
                  </a:cubicBezTo>
                  <a:cubicBezTo>
                    <a:pt x="94" y="908"/>
                    <a:pt x="108" y="915"/>
                    <a:pt x="123" y="920"/>
                  </a:cubicBezTo>
                  <a:cubicBezTo>
                    <a:pt x="124" y="920"/>
                    <a:pt x="125" y="920"/>
                    <a:pt x="126" y="921"/>
                  </a:cubicBezTo>
                  <a:cubicBezTo>
                    <a:pt x="127" y="921"/>
                    <a:pt x="127" y="921"/>
                    <a:pt x="127" y="921"/>
                  </a:cubicBezTo>
                  <a:cubicBezTo>
                    <a:pt x="128" y="921"/>
                    <a:pt x="128" y="921"/>
                    <a:pt x="128" y="921"/>
                  </a:cubicBezTo>
                  <a:cubicBezTo>
                    <a:pt x="128" y="921"/>
                    <a:pt x="128" y="921"/>
                    <a:pt x="128" y="921"/>
                  </a:cubicBezTo>
                  <a:cubicBezTo>
                    <a:pt x="129" y="921"/>
                    <a:pt x="129" y="921"/>
                    <a:pt x="129" y="921"/>
                  </a:cubicBezTo>
                  <a:cubicBezTo>
                    <a:pt x="130" y="922"/>
                    <a:pt x="132" y="922"/>
                    <a:pt x="134" y="923"/>
                  </a:cubicBezTo>
                  <a:cubicBezTo>
                    <a:pt x="137" y="923"/>
                    <a:pt x="141" y="924"/>
                    <a:pt x="145" y="925"/>
                  </a:cubicBezTo>
                  <a:cubicBezTo>
                    <a:pt x="152" y="926"/>
                    <a:pt x="159" y="927"/>
                    <a:pt x="166" y="927"/>
                  </a:cubicBezTo>
                  <a:cubicBezTo>
                    <a:pt x="173" y="928"/>
                    <a:pt x="180" y="928"/>
                    <a:pt x="186" y="928"/>
                  </a:cubicBezTo>
                  <a:cubicBezTo>
                    <a:pt x="193" y="928"/>
                    <a:pt x="200" y="928"/>
                    <a:pt x="206" y="928"/>
                  </a:cubicBezTo>
                  <a:cubicBezTo>
                    <a:pt x="232" y="927"/>
                    <a:pt x="256" y="924"/>
                    <a:pt x="278" y="922"/>
                  </a:cubicBezTo>
                  <a:cubicBezTo>
                    <a:pt x="289" y="921"/>
                    <a:pt x="300" y="920"/>
                    <a:pt x="309" y="920"/>
                  </a:cubicBezTo>
                  <a:cubicBezTo>
                    <a:pt x="310" y="920"/>
                    <a:pt x="311" y="920"/>
                    <a:pt x="312" y="920"/>
                  </a:cubicBezTo>
                  <a:cubicBezTo>
                    <a:pt x="313" y="920"/>
                    <a:pt x="314" y="920"/>
                    <a:pt x="315" y="920"/>
                  </a:cubicBezTo>
                  <a:cubicBezTo>
                    <a:pt x="316" y="920"/>
                    <a:pt x="317" y="920"/>
                    <a:pt x="318" y="920"/>
                  </a:cubicBezTo>
                  <a:cubicBezTo>
                    <a:pt x="319" y="920"/>
                    <a:pt x="319" y="920"/>
                    <a:pt x="319" y="920"/>
                  </a:cubicBezTo>
                  <a:cubicBezTo>
                    <a:pt x="319" y="921"/>
                    <a:pt x="319" y="921"/>
                    <a:pt x="319" y="921"/>
                  </a:cubicBezTo>
                  <a:cubicBezTo>
                    <a:pt x="321" y="921"/>
                    <a:pt x="321" y="921"/>
                    <a:pt x="321" y="921"/>
                  </a:cubicBezTo>
                  <a:cubicBezTo>
                    <a:pt x="324" y="921"/>
                    <a:pt x="329" y="922"/>
                    <a:pt x="333" y="923"/>
                  </a:cubicBezTo>
                  <a:cubicBezTo>
                    <a:pt x="341" y="925"/>
                    <a:pt x="348" y="928"/>
                    <a:pt x="356" y="930"/>
                  </a:cubicBezTo>
                  <a:cubicBezTo>
                    <a:pt x="364" y="932"/>
                    <a:pt x="371" y="935"/>
                    <a:pt x="378" y="936"/>
                  </a:cubicBezTo>
                  <a:cubicBezTo>
                    <a:pt x="386" y="938"/>
                    <a:pt x="393" y="939"/>
                    <a:pt x="401" y="939"/>
                  </a:cubicBezTo>
                  <a:cubicBezTo>
                    <a:pt x="408" y="938"/>
                    <a:pt x="416" y="936"/>
                    <a:pt x="423" y="933"/>
                  </a:cubicBezTo>
                  <a:cubicBezTo>
                    <a:pt x="426" y="931"/>
                    <a:pt x="428" y="929"/>
                    <a:pt x="430" y="927"/>
                  </a:cubicBezTo>
                  <a:cubicBezTo>
                    <a:pt x="432" y="926"/>
                    <a:pt x="434" y="924"/>
                    <a:pt x="435" y="923"/>
                  </a:cubicBezTo>
                  <a:cubicBezTo>
                    <a:pt x="440" y="926"/>
                    <a:pt x="445" y="930"/>
                    <a:pt x="451" y="933"/>
                  </a:cubicBezTo>
                  <a:cubicBezTo>
                    <a:pt x="462" y="941"/>
                    <a:pt x="474" y="949"/>
                    <a:pt x="486" y="957"/>
                  </a:cubicBezTo>
                  <a:cubicBezTo>
                    <a:pt x="488" y="959"/>
                    <a:pt x="491" y="961"/>
                    <a:pt x="494" y="963"/>
                  </a:cubicBezTo>
                  <a:cubicBezTo>
                    <a:pt x="497" y="965"/>
                    <a:pt x="500" y="967"/>
                    <a:pt x="504" y="969"/>
                  </a:cubicBezTo>
                  <a:cubicBezTo>
                    <a:pt x="507" y="971"/>
                    <a:pt x="510" y="972"/>
                    <a:pt x="513" y="974"/>
                  </a:cubicBezTo>
                  <a:cubicBezTo>
                    <a:pt x="516" y="976"/>
                    <a:pt x="520" y="977"/>
                    <a:pt x="523" y="979"/>
                  </a:cubicBezTo>
                  <a:cubicBezTo>
                    <a:pt x="530" y="982"/>
                    <a:pt x="536" y="985"/>
                    <a:pt x="544" y="987"/>
                  </a:cubicBezTo>
                  <a:cubicBezTo>
                    <a:pt x="551" y="990"/>
                    <a:pt x="559" y="992"/>
                    <a:pt x="566" y="993"/>
                  </a:cubicBezTo>
                  <a:cubicBezTo>
                    <a:pt x="574" y="994"/>
                    <a:pt x="582" y="995"/>
                    <a:pt x="589" y="995"/>
                  </a:cubicBezTo>
                  <a:cubicBezTo>
                    <a:pt x="595" y="995"/>
                    <a:pt x="595" y="995"/>
                    <a:pt x="595" y="995"/>
                  </a:cubicBezTo>
                  <a:cubicBezTo>
                    <a:pt x="596" y="995"/>
                    <a:pt x="598" y="995"/>
                    <a:pt x="600" y="995"/>
                  </a:cubicBezTo>
                  <a:cubicBezTo>
                    <a:pt x="603" y="996"/>
                    <a:pt x="606" y="996"/>
                    <a:pt x="610" y="996"/>
                  </a:cubicBezTo>
                  <a:cubicBezTo>
                    <a:pt x="624" y="997"/>
                    <a:pt x="638" y="998"/>
                    <a:pt x="652" y="997"/>
                  </a:cubicBezTo>
                  <a:cubicBezTo>
                    <a:pt x="667" y="997"/>
                    <a:pt x="682" y="996"/>
                    <a:pt x="696" y="993"/>
                  </a:cubicBezTo>
                  <a:cubicBezTo>
                    <a:pt x="700" y="992"/>
                    <a:pt x="703" y="992"/>
                    <a:pt x="707" y="991"/>
                  </a:cubicBezTo>
                  <a:cubicBezTo>
                    <a:pt x="710" y="990"/>
                    <a:pt x="714" y="989"/>
                    <a:pt x="718" y="988"/>
                  </a:cubicBezTo>
                  <a:cubicBezTo>
                    <a:pt x="719" y="987"/>
                    <a:pt x="721" y="987"/>
                    <a:pt x="723" y="986"/>
                  </a:cubicBezTo>
                  <a:cubicBezTo>
                    <a:pt x="728" y="984"/>
                    <a:pt x="728" y="984"/>
                    <a:pt x="728" y="984"/>
                  </a:cubicBezTo>
                  <a:cubicBezTo>
                    <a:pt x="732" y="983"/>
                    <a:pt x="735" y="982"/>
                    <a:pt x="738" y="980"/>
                  </a:cubicBezTo>
                  <a:cubicBezTo>
                    <a:pt x="743" y="978"/>
                    <a:pt x="743" y="978"/>
                    <a:pt x="743" y="978"/>
                  </a:cubicBezTo>
                  <a:cubicBezTo>
                    <a:pt x="745" y="977"/>
                    <a:pt x="747" y="976"/>
                    <a:pt x="748" y="976"/>
                  </a:cubicBezTo>
                  <a:cubicBezTo>
                    <a:pt x="752" y="974"/>
                    <a:pt x="755" y="972"/>
                    <a:pt x="758" y="970"/>
                  </a:cubicBezTo>
                  <a:cubicBezTo>
                    <a:pt x="763" y="968"/>
                    <a:pt x="763" y="968"/>
                    <a:pt x="763" y="968"/>
                  </a:cubicBezTo>
                  <a:cubicBezTo>
                    <a:pt x="767" y="965"/>
                    <a:pt x="767" y="965"/>
                    <a:pt x="767" y="965"/>
                  </a:cubicBezTo>
                  <a:cubicBezTo>
                    <a:pt x="769" y="964"/>
                    <a:pt x="770" y="963"/>
                    <a:pt x="772" y="962"/>
                  </a:cubicBezTo>
                  <a:cubicBezTo>
                    <a:pt x="773" y="961"/>
                    <a:pt x="775" y="960"/>
                    <a:pt x="776" y="959"/>
                  </a:cubicBezTo>
                  <a:cubicBezTo>
                    <a:pt x="782" y="956"/>
                    <a:pt x="788" y="952"/>
                    <a:pt x="793" y="948"/>
                  </a:cubicBezTo>
                  <a:cubicBezTo>
                    <a:pt x="794" y="950"/>
                    <a:pt x="794" y="952"/>
                    <a:pt x="795" y="954"/>
                  </a:cubicBezTo>
                  <a:cubicBezTo>
                    <a:pt x="797" y="962"/>
                    <a:pt x="800" y="971"/>
                    <a:pt x="806" y="980"/>
                  </a:cubicBezTo>
                  <a:cubicBezTo>
                    <a:pt x="808" y="985"/>
                    <a:pt x="812" y="989"/>
                    <a:pt x="815" y="993"/>
                  </a:cubicBezTo>
                  <a:cubicBezTo>
                    <a:pt x="819" y="998"/>
                    <a:pt x="823" y="1002"/>
                    <a:pt x="828" y="1005"/>
                  </a:cubicBezTo>
                  <a:cubicBezTo>
                    <a:pt x="829" y="1006"/>
                    <a:pt x="830" y="1007"/>
                    <a:pt x="831" y="1008"/>
                  </a:cubicBezTo>
                  <a:cubicBezTo>
                    <a:pt x="832" y="1009"/>
                    <a:pt x="834" y="1010"/>
                    <a:pt x="835" y="1010"/>
                  </a:cubicBezTo>
                  <a:cubicBezTo>
                    <a:pt x="836" y="1011"/>
                    <a:pt x="837" y="1012"/>
                    <a:pt x="839" y="1013"/>
                  </a:cubicBezTo>
                  <a:cubicBezTo>
                    <a:pt x="840" y="1014"/>
                    <a:pt x="840" y="1014"/>
                    <a:pt x="840" y="1014"/>
                  </a:cubicBezTo>
                  <a:cubicBezTo>
                    <a:pt x="841" y="1015"/>
                    <a:pt x="841" y="1015"/>
                    <a:pt x="841" y="1015"/>
                  </a:cubicBezTo>
                  <a:cubicBezTo>
                    <a:pt x="842" y="1015"/>
                    <a:pt x="842" y="1015"/>
                    <a:pt x="842" y="1015"/>
                  </a:cubicBezTo>
                  <a:cubicBezTo>
                    <a:pt x="842" y="1015"/>
                    <a:pt x="842" y="1015"/>
                    <a:pt x="842" y="1015"/>
                  </a:cubicBezTo>
                  <a:cubicBezTo>
                    <a:pt x="842" y="1015"/>
                    <a:pt x="842" y="1015"/>
                    <a:pt x="842" y="1015"/>
                  </a:cubicBezTo>
                  <a:cubicBezTo>
                    <a:pt x="843" y="1015"/>
                    <a:pt x="843" y="1015"/>
                    <a:pt x="843" y="1015"/>
                  </a:cubicBezTo>
                  <a:cubicBezTo>
                    <a:pt x="844" y="1016"/>
                    <a:pt x="845" y="1017"/>
                    <a:pt x="846" y="1017"/>
                  </a:cubicBezTo>
                  <a:cubicBezTo>
                    <a:pt x="847" y="1018"/>
                    <a:pt x="847" y="1018"/>
                    <a:pt x="847" y="1018"/>
                  </a:cubicBezTo>
                  <a:cubicBezTo>
                    <a:pt x="848" y="1018"/>
                    <a:pt x="848" y="1018"/>
                    <a:pt x="848" y="1018"/>
                  </a:cubicBezTo>
                  <a:cubicBezTo>
                    <a:pt x="850" y="1019"/>
                    <a:pt x="850" y="1019"/>
                    <a:pt x="850" y="1019"/>
                  </a:cubicBezTo>
                  <a:cubicBezTo>
                    <a:pt x="851" y="1020"/>
                    <a:pt x="853" y="1021"/>
                    <a:pt x="854" y="1021"/>
                  </a:cubicBezTo>
                  <a:cubicBezTo>
                    <a:pt x="855" y="1022"/>
                    <a:pt x="857" y="1022"/>
                    <a:pt x="858" y="1023"/>
                  </a:cubicBezTo>
                  <a:cubicBezTo>
                    <a:pt x="869" y="1028"/>
                    <a:pt x="881" y="1031"/>
                    <a:pt x="893" y="1033"/>
                  </a:cubicBezTo>
                  <a:cubicBezTo>
                    <a:pt x="899" y="1034"/>
                    <a:pt x="906" y="1035"/>
                    <a:pt x="912" y="1035"/>
                  </a:cubicBezTo>
                  <a:cubicBezTo>
                    <a:pt x="918" y="1035"/>
                    <a:pt x="924" y="1035"/>
                    <a:pt x="930" y="1034"/>
                  </a:cubicBezTo>
                  <a:cubicBezTo>
                    <a:pt x="933" y="1034"/>
                    <a:pt x="936" y="1034"/>
                    <a:pt x="939" y="1034"/>
                  </a:cubicBezTo>
                  <a:cubicBezTo>
                    <a:pt x="943" y="1033"/>
                    <a:pt x="943" y="1033"/>
                    <a:pt x="943" y="1033"/>
                  </a:cubicBezTo>
                  <a:cubicBezTo>
                    <a:pt x="944" y="1033"/>
                    <a:pt x="945" y="1033"/>
                    <a:pt x="946" y="1033"/>
                  </a:cubicBezTo>
                  <a:cubicBezTo>
                    <a:pt x="946" y="1033"/>
                    <a:pt x="946" y="1033"/>
                    <a:pt x="946" y="1033"/>
                  </a:cubicBezTo>
                  <a:cubicBezTo>
                    <a:pt x="946" y="1033"/>
                    <a:pt x="946" y="1033"/>
                    <a:pt x="946" y="1033"/>
                  </a:cubicBezTo>
                  <a:cubicBezTo>
                    <a:pt x="946" y="1034"/>
                    <a:pt x="946" y="1034"/>
                    <a:pt x="946" y="1034"/>
                  </a:cubicBezTo>
                  <a:cubicBezTo>
                    <a:pt x="947" y="1034"/>
                    <a:pt x="947" y="1034"/>
                    <a:pt x="947" y="1034"/>
                  </a:cubicBezTo>
                  <a:cubicBezTo>
                    <a:pt x="949" y="1035"/>
                    <a:pt x="951" y="1037"/>
                    <a:pt x="953" y="1039"/>
                  </a:cubicBezTo>
                  <a:cubicBezTo>
                    <a:pt x="956" y="1043"/>
                    <a:pt x="961" y="1047"/>
                    <a:pt x="965" y="1051"/>
                  </a:cubicBezTo>
                  <a:cubicBezTo>
                    <a:pt x="969" y="1055"/>
                    <a:pt x="973" y="1059"/>
                    <a:pt x="978" y="1062"/>
                  </a:cubicBezTo>
                  <a:cubicBezTo>
                    <a:pt x="980" y="1063"/>
                    <a:pt x="981" y="1064"/>
                    <a:pt x="982" y="1065"/>
                  </a:cubicBezTo>
                  <a:cubicBezTo>
                    <a:pt x="984" y="1066"/>
                    <a:pt x="984" y="1066"/>
                    <a:pt x="984" y="1066"/>
                  </a:cubicBezTo>
                  <a:cubicBezTo>
                    <a:pt x="985" y="1066"/>
                    <a:pt x="986" y="1067"/>
                    <a:pt x="987" y="1067"/>
                  </a:cubicBezTo>
                  <a:cubicBezTo>
                    <a:pt x="988" y="1068"/>
                    <a:pt x="988" y="1068"/>
                    <a:pt x="988" y="1068"/>
                  </a:cubicBezTo>
                  <a:cubicBezTo>
                    <a:pt x="988" y="1068"/>
                    <a:pt x="988" y="1068"/>
                    <a:pt x="988" y="1068"/>
                  </a:cubicBezTo>
                  <a:cubicBezTo>
                    <a:pt x="988" y="1068"/>
                    <a:pt x="988" y="1068"/>
                    <a:pt x="988" y="1068"/>
                  </a:cubicBezTo>
                  <a:cubicBezTo>
                    <a:pt x="988" y="1068"/>
                    <a:pt x="988" y="1068"/>
                    <a:pt x="988" y="1068"/>
                  </a:cubicBezTo>
                  <a:cubicBezTo>
                    <a:pt x="989" y="1068"/>
                    <a:pt x="989" y="1068"/>
                    <a:pt x="989" y="1068"/>
                  </a:cubicBezTo>
                  <a:cubicBezTo>
                    <a:pt x="991" y="1069"/>
                    <a:pt x="991" y="1069"/>
                    <a:pt x="991" y="1069"/>
                  </a:cubicBezTo>
                  <a:cubicBezTo>
                    <a:pt x="992" y="1069"/>
                    <a:pt x="993" y="1070"/>
                    <a:pt x="994" y="1070"/>
                  </a:cubicBezTo>
                  <a:cubicBezTo>
                    <a:pt x="999" y="1072"/>
                    <a:pt x="1003" y="1074"/>
                    <a:pt x="1008" y="1076"/>
                  </a:cubicBezTo>
                  <a:cubicBezTo>
                    <a:pt x="1017" y="1080"/>
                    <a:pt x="1025" y="1084"/>
                    <a:pt x="1033" y="1088"/>
                  </a:cubicBezTo>
                  <a:cubicBezTo>
                    <a:pt x="1036" y="1090"/>
                    <a:pt x="1040" y="1092"/>
                    <a:pt x="1043" y="1093"/>
                  </a:cubicBezTo>
                  <a:cubicBezTo>
                    <a:pt x="1044" y="1094"/>
                    <a:pt x="1044" y="1094"/>
                    <a:pt x="1044" y="1094"/>
                  </a:cubicBezTo>
                  <a:cubicBezTo>
                    <a:pt x="1045" y="1094"/>
                    <a:pt x="1045" y="1094"/>
                    <a:pt x="1045" y="1094"/>
                  </a:cubicBezTo>
                  <a:cubicBezTo>
                    <a:pt x="1045" y="1094"/>
                    <a:pt x="1045" y="1094"/>
                    <a:pt x="1045" y="1094"/>
                  </a:cubicBezTo>
                  <a:cubicBezTo>
                    <a:pt x="1045" y="1094"/>
                    <a:pt x="1045" y="1095"/>
                    <a:pt x="1045" y="1094"/>
                  </a:cubicBezTo>
                  <a:cubicBezTo>
                    <a:pt x="1045" y="1094"/>
                    <a:pt x="1045" y="1094"/>
                    <a:pt x="1045" y="1094"/>
                  </a:cubicBezTo>
                  <a:cubicBezTo>
                    <a:pt x="1045" y="1095"/>
                    <a:pt x="1045" y="1095"/>
                    <a:pt x="1045" y="1095"/>
                  </a:cubicBezTo>
                  <a:cubicBezTo>
                    <a:pt x="1046" y="1095"/>
                    <a:pt x="1046" y="1095"/>
                    <a:pt x="1046" y="1095"/>
                  </a:cubicBezTo>
                  <a:cubicBezTo>
                    <a:pt x="1047" y="1096"/>
                    <a:pt x="1047" y="1096"/>
                    <a:pt x="1047" y="1096"/>
                  </a:cubicBezTo>
                  <a:cubicBezTo>
                    <a:pt x="1048" y="1097"/>
                    <a:pt x="1049" y="1097"/>
                    <a:pt x="1049" y="1098"/>
                  </a:cubicBezTo>
                  <a:cubicBezTo>
                    <a:pt x="1050" y="1098"/>
                    <a:pt x="1051" y="1099"/>
                    <a:pt x="1051" y="1099"/>
                  </a:cubicBezTo>
                  <a:cubicBezTo>
                    <a:pt x="1057" y="1104"/>
                    <a:pt x="1061" y="1108"/>
                    <a:pt x="1065" y="1111"/>
                  </a:cubicBezTo>
                  <a:cubicBezTo>
                    <a:pt x="1072" y="1118"/>
                    <a:pt x="1076" y="1122"/>
                    <a:pt x="1076" y="1122"/>
                  </a:cubicBezTo>
                  <a:cubicBezTo>
                    <a:pt x="1080" y="1118"/>
                    <a:pt x="1080" y="1118"/>
                    <a:pt x="1080" y="1118"/>
                  </a:cubicBezTo>
                  <a:cubicBezTo>
                    <a:pt x="1080" y="1118"/>
                    <a:pt x="1076" y="1114"/>
                    <a:pt x="1070" y="1107"/>
                  </a:cubicBezTo>
                  <a:cubicBezTo>
                    <a:pt x="1066" y="1103"/>
                    <a:pt x="1062" y="1098"/>
                    <a:pt x="1057" y="1093"/>
                  </a:cubicBezTo>
                  <a:cubicBezTo>
                    <a:pt x="1057" y="1093"/>
                    <a:pt x="1056" y="1092"/>
                    <a:pt x="1055" y="1091"/>
                  </a:cubicBezTo>
                  <a:cubicBezTo>
                    <a:pt x="1055" y="1091"/>
                    <a:pt x="1054" y="1090"/>
                    <a:pt x="1053" y="1089"/>
                  </a:cubicBezTo>
                  <a:cubicBezTo>
                    <a:pt x="1053" y="1089"/>
                    <a:pt x="1053" y="1088"/>
                    <a:pt x="1052" y="1088"/>
                  </a:cubicBezTo>
                  <a:cubicBezTo>
                    <a:pt x="1052" y="1088"/>
                    <a:pt x="1051" y="1087"/>
                    <a:pt x="1051" y="1087"/>
                  </a:cubicBezTo>
                  <a:cubicBezTo>
                    <a:pt x="1051" y="1087"/>
                    <a:pt x="1051" y="1087"/>
                    <a:pt x="1051" y="1087"/>
                  </a:cubicBezTo>
                  <a:cubicBezTo>
                    <a:pt x="1051" y="1087"/>
                    <a:pt x="1051" y="1087"/>
                    <a:pt x="1051" y="1087"/>
                  </a:cubicBezTo>
                  <a:cubicBezTo>
                    <a:pt x="1051" y="1087"/>
                    <a:pt x="1051" y="1087"/>
                    <a:pt x="1051" y="1087"/>
                  </a:cubicBezTo>
                  <a:cubicBezTo>
                    <a:pt x="1050" y="1087"/>
                    <a:pt x="1050" y="1087"/>
                    <a:pt x="1050" y="1087"/>
                  </a:cubicBezTo>
                  <a:cubicBezTo>
                    <a:pt x="1050" y="1086"/>
                    <a:pt x="1050" y="1086"/>
                    <a:pt x="1050" y="1086"/>
                  </a:cubicBezTo>
                  <a:cubicBezTo>
                    <a:pt x="1049" y="1086"/>
                    <a:pt x="1049" y="1085"/>
                    <a:pt x="1048" y="1085"/>
                  </a:cubicBezTo>
                  <a:cubicBezTo>
                    <a:pt x="1045" y="1083"/>
                    <a:pt x="1042" y="1081"/>
                    <a:pt x="1038" y="1078"/>
                  </a:cubicBezTo>
                  <a:cubicBezTo>
                    <a:pt x="1031" y="1074"/>
                    <a:pt x="1023" y="1069"/>
                    <a:pt x="1014" y="1064"/>
                  </a:cubicBezTo>
                  <a:cubicBezTo>
                    <a:pt x="1010" y="1061"/>
                    <a:pt x="1005" y="1059"/>
                    <a:pt x="1001" y="1056"/>
                  </a:cubicBezTo>
                  <a:cubicBezTo>
                    <a:pt x="999" y="1056"/>
                    <a:pt x="998" y="1055"/>
                    <a:pt x="997" y="1054"/>
                  </a:cubicBezTo>
                  <a:cubicBezTo>
                    <a:pt x="995" y="1054"/>
                    <a:pt x="995" y="1054"/>
                    <a:pt x="995" y="1054"/>
                  </a:cubicBezTo>
                  <a:cubicBezTo>
                    <a:pt x="995" y="1053"/>
                    <a:pt x="995" y="1053"/>
                    <a:pt x="995" y="1053"/>
                  </a:cubicBezTo>
                  <a:cubicBezTo>
                    <a:pt x="995" y="1053"/>
                    <a:pt x="995" y="1053"/>
                    <a:pt x="995" y="1053"/>
                  </a:cubicBezTo>
                  <a:cubicBezTo>
                    <a:pt x="995" y="1053"/>
                    <a:pt x="994" y="1053"/>
                    <a:pt x="994" y="1053"/>
                  </a:cubicBezTo>
                  <a:cubicBezTo>
                    <a:pt x="994" y="1053"/>
                    <a:pt x="994" y="1053"/>
                    <a:pt x="994" y="1053"/>
                  </a:cubicBezTo>
                  <a:cubicBezTo>
                    <a:pt x="994" y="1053"/>
                    <a:pt x="994" y="1053"/>
                    <a:pt x="994" y="1053"/>
                  </a:cubicBezTo>
                  <a:cubicBezTo>
                    <a:pt x="993" y="1052"/>
                    <a:pt x="993" y="1052"/>
                    <a:pt x="992" y="1052"/>
                  </a:cubicBezTo>
                  <a:cubicBezTo>
                    <a:pt x="991" y="1051"/>
                    <a:pt x="991" y="1051"/>
                    <a:pt x="991" y="1051"/>
                  </a:cubicBezTo>
                  <a:cubicBezTo>
                    <a:pt x="990" y="1050"/>
                    <a:pt x="989" y="1050"/>
                    <a:pt x="988" y="1049"/>
                  </a:cubicBezTo>
                  <a:cubicBezTo>
                    <a:pt x="985" y="1046"/>
                    <a:pt x="981" y="1042"/>
                    <a:pt x="978" y="1038"/>
                  </a:cubicBezTo>
                  <a:cubicBezTo>
                    <a:pt x="974" y="1034"/>
                    <a:pt x="971" y="1030"/>
                    <a:pt x="967" y="1026"/>
                  </a:cubicBezTo>
                  <a:cubicBezTo>
                    <a:pt x="965" y="1024"/>
                    <a:pt x="963" y="1021"/>
                    <a:pt x="961" y="1019"/>
                  </a:cubicBezTo>
                  <a:cubicBezTo>
                    <a:pt x="961" y="1019"/>
                    <a:pt x="961" y="1019"/>
                    <a:pt x="961" y="1019"/>
                  </a:cubicBezTo>
                  <a:cubicBezTo>
                    <a:pt x="961" y="1018"/>
                    <a:pt x="961" y="1018"/>
                    <a:pt x="961" y="1018"/>
                  </a:cubicBezTo>
                  <a:cubicBezTo>
                    <a:pt x="960" y="1018"/>
                    <a:pt x="960" y="1018"/>
                    <a:pt x="960" y="1018"/>
                  </a:cubicBezTo>
                  <a:cubicBezTo>
                    <a:pt x="959" y="1017"/>
                    <a:pt x="959" y="1017"/>
                    <a:pt x="959" y="1017"/>
                  </a:cubicBezTo>
                  <a:cubicBezTo>
                    <a:pt x="958" y="1016"/>
                    <a:pt x="958" y="1016"/>
                    <a:pt x="958" y="1016"/>
                  </a:cubicBezTo>
                  <a:cubicBezTo>
                    <a:pt x="957" y="1015"/>
                    <a:pt x="957" y="1015"/>
                    <a:pt x="957" y="1015"/>
                  </a:cubicBezTo>
                  <a:cubicBezTo>
                    <a:pt x="957" y="1015"/>
                    <a:pt x="957" y="1015"/>
                    <a:pt x="957" y="1015"/>
                  </a:cubicBezTo>
                  <a:cubicBezTo>
                    <a:pt x="957" y="1015"/>
                    <a:pt x="957" y="1015"/>
                    <a:pt x="957" y="1015"/>
                  </a:cubicBezTo>
                  <a:cubicBezTo>
                    <a:pt x="957" y="1015"/>
                    <a:pt x="956" y="1014"/>
                    <a:pt x="956" y="1014"/>
                  </a:cubicBezTo>
                  <a:cubicBezTo>
                    <a:pt x="956" y="1014"/>
                    <a:pt x="955" y="1014"/>
                    <a:pt x="955" y="1014"/>
                  </a:cubicBezTo>
                  <a:cubicBezTo>
                    <a:pt x="954" y="1013"/>
                    <a:pt x="954" y="1013"/>
                    <a:pt x="953" y="1013"/>
                  </a:cubicBezTo>
                  <a:cubicBezTo>
                    <a:pt x="953" y="1013"/>
                    <a:pt x="952" y="1013"/>
                    <a:pt x="952" y="1012"/>
                  </a:cubicBezTo>
                  <a:cubicBezTo>
                    <a:pt x="951" y="1012"/>
                    <a:pt x="951" y="1012"/>
                    <a:pt x="951" y="1012"/>
                  </a:cubicBezTo>
                  <a:cubicBezTo>
                    <a:pt x="950" y="1012"/>
                    <a:pt x="950" y="1012"/>
                    <a:pt x="950" y="1012"/>
                  </a:cubicBezTo>
                  <a:cubicBezTo>
                    <a:pt x="949" y="1012"/>
                    <a:pt x="949" y="1012"/>
                    <a:pt x="949" y="1012"/>
                  </a:cubicBezTo>
                  <a:cubicBezTo>
                    <a:pt x="948" y="1012"/>
                    <a:pt x="948" y="1012"/>
                    <a:pt x="948" y="1012"/>
                  </a:cubicBezTo>
                  <a:cubicBezTo>
                    <a:pt x="946" y="1011"/>
                    <a:pt x="944" y="1011"/>
                    <a:pt x="942" y="1011"/>
                  </a:cubicBezTo>
                  <a:cubicBezTo>
                    <a:pt x="938" y="1011"/>
                    <a:pt x="938" y="1011"/>
                    <a:pt x="938" y="1011"/>
                  </a:cubicBezTo>
                  <a:cubicBezTo>
                    <a:pt x="935" y="1011"/>
                    <a:pt x="932" y="1011"/>
                    <a:pt x="929" y="1011"/>
                  </a:cubicBezTo>
                  <a:cubicBezTo>
                    <a:pt x="924" y="1011"/>
                    <a:pt x="919" y="1011"/>
                    <a:pt x="914" y="1010"/>
                  </a:cubicBezTo>
                  <a:cubicBezTo>
                    <a:pt x="908" y="1009"/>
                    <a:pt x="903" y="1008"/>
                    <a:pt x="898" y="1007"/>
                  </a:cubicBezTo>
                  <a:cubicBezTo>
                    <a:pt x="889" y="1004"/>
                    <a:pt x="879" y="1001"/>
                    <a:pt x="871" y="996"/>
                  </a:cubicBezTo>
                  <a:cubicBezTo>
                    <a:pt x="870" y="996"/>
                    <a:pt x="869" y="995"/>
                    <a:pt x="868" y="994"/>
                  </a:cubicBezTo>
                  <a:cubicBezTo>
                    <a:pt x="867" y="994"/>
                    <a:pt x="866" y="993"/>
                    <a:pt x="865" y="993"/>
                  </a:cubicBezTo>
                  <a:cubicBezTo>
                    <a:pt x="864" y="992"/>
                    <a:pt x="864" y="992"/>
                    <a:pt x="864" y="992"/>
                  </a:cubicBezTo>
                  <a:cubicBezTo>
                    <a:pt x="863" y="991"/>
                    <a:pt x="863" y="991"/>
                    <a:pt x="863" y="991"/>
                  </a:cubicBezTo>
                  <a:cubicBezTo>
                    <a:pt x="862" y="991"/>
                    <a:pt x="862" y="991"/>
                    <a:pt x="862" y="991"/>
                  </a:cubicBezTo>
                  <a:cubicBezTo>
                    <a:pt x="861" y="990"/>
                    <a:pt x="860" y="989"/>
                    <a:pt x="859" y="988"/>
                  </a:cubicBezTo>
                  <a:cubicBezTo>
                    <a:pt x="858" y="988"/>
                    <a:pt x="857" y="987"/>
                    <a:pt x="857" y="987"/>
                  </a:cubicBezTo>
                  <a:cubicBezTo>
                    <a:pt x="856" y="986"/>
                    <a:pt x="855" y="985"/>
                    <a:pt x="854" y="985"/>
                  </a:cubicBezTo>
                  <a:cubicBezTo>
                    <a:pt x="853" y="984"/>
                    <a:pt x="853" y="983"/>
                    <a:pt x="852" y="983"/>
                  </a:cubicBezTo>
                  <a:cubicBezTo>
                    <a:pt x="851" y="982"/>
                    <a:pt x="850" y="981"/>
                    <a:pt x="850" y="980"/>
                  </a:cubicBezTo>
                  <a:cubicBezTo>
                    <a:pt x="847" y="978"/>
                    <a:pt x="844" y="975"/>
                    <a:pt x="842" y="972"/>
                  </a:cubicBezTo>
                  <a:cubicBezTo>
                    <a:pt x="840" y="969"/>
                    <a:pt x="838" y="966"/>
                    <a:pt x="837" y="963"/>
                  </a:cubicBezTo>
                  <a:cubicBezTo>
                    <a:pt x="834" y="957"/>
                    <a:pt x="833" y="951"/>
                    <a:pt x="832" y="945"/>
                  </a:cubicBezTo>
                  <a:cubicBezTo>
                    <a:pt x="831" y="940"/>
                    <a:pt x="830" y="934"/>
                    <a:pt x="830" y="929"/>
                  </a:cubicBezTo>
                  <a:cubicBezTo>
                    <a:pt x="830" y="926"/>
                    <a:pt x="829" y="924"/>
                    <a:pt x="829" y="921"/>
                  </a:cubicBezTo>
                  <a:cubicBezTo>
                    <a:pt x="829" y="920"/>
                    <a:pt x="828" y="919"/>
                    <a:pt x="828" y="919"/>
                  </a:cubicBezTo>
                  <a:cubicBezTo>
                    <a:pt x="832" y="915"/>
                    <a:pt x="836" y="912"/>
                    <a:pt x="840" y="908"/>
                  </a:cubicBezTo>
                  <a:cubicBezTo>
                    <a:pt x="844" y="904"/>
                    <a:pt x="849" y="900"/>
                    <a:pt x="854" y="896"/>
                  </a:cubicBezTo>
                  <a:cubicBezTo>
                    <a:pt x="858" y="892"/>
                    <a:pt x="863" y="888"/>
                    <a:pt x="867" y="886"/>
                  </a:cubicBezTo>
                  <a:cubicBezTo>
                    <a:pt x="869" y="884"/>
                    <a:pt x="871" y="883"/>
                    <a:pt x="873" y="882"/>
                  </a:cubicBezTo>
                  <a:cubicBezTo>
                    <a:pt x="874" y="882"/>
                    <a:pt x="874" y="882"/>
                    <a:pt x="874" y="882"/>
                  </a:cubicBezTo>
                  <a:cubicBezTo>
                    <a:pt x="877" y="881"/>
                    <a:pt x="877" y="881"/>
                    <a:pt x="877" y="881"/>
                  </a:cubicBezTo>
                  <a:cubicBezTo>
                    <a:pt x="881" y="879"/>
                    <a:pt x="881" y="879"/>
                    <a:pt x="881" y="879"/>
                  </a:cubicBezTo>
                  <a:cubicBezTo>
                    <a:pt x="884" y="878"/>
                    <a:pt x="887" y="877"/>
                    <a:pt x="890" y="876"/>
                  </a:cubicBezTo>
                  <a:cubicBezTo>
                    <a:pt x="893" y="875"/>
                    <a:pt x="896" y="874"/>
                    <a:pt x="898" y="873"/>
                  </a:cubicBezTo>
                  <a:cubicBezTo>
                    <a:pt x="905" y="870"/>
                    <a:pt x="912" y="868"/>
                    <a:pt x="919" y="866"/>
                  </a:cubicBezTo>
                  <a:cubicBezTo>
                    <a:pt x="924" y="871"/>
                    <a:pt x="930" y="879"/>
                    <a:pt x="939" y="888"/>
                  </a:cubicBezTo>
                  <a:cubicBezTo>
                    <a:pt x="942" y="890"/>
                    <a:pt x="944" y="893"/>
                    <a:pt x="947" y="896"/>
                  </a:cubicBezTo>
                  <a:cubicBezTo>
                    <a:pt x="948" y="897"/>
                    <a:pt x="949" y="899"/>
                    <a:pt x="950" y="900"/>
                  </a:cubicBezTo>
                  <a:cubicBezTo>
                    <a:pt x="951" y="901"/>
                    <a:pt x="951" y="901"/>
                    <a:pt x="951" y="901"/>
                  </a:cubicBezTo>
                  <a:cubicBezTo>
                    <a:pt x="952" y="901"/>
                    <a:pt x="952" y="901"/>
                    <a:pt x="952" y="901"/>
                  </a:cubicBezTo>
                  <a:cubicBezTo>
                    <a:pt x="953" y="902"/>
                    <a:pt x="953" y="902"/>
                    <a:pt x="953" y="902"/>
                  </a:cubicBezTo>
                  <a:cubicBezTo>
                    <a:pt x="953" y="903"/>
                    <a:pt x="954" y="904"/>
                    <a:pt x="955" y="904"/>
                  </a:cubicBezTo>
                  <a:cubicBezTo>
                    <a:pt x="961" y="910"/>
                    <a:pt x="967" y="916"/>
                    <a:pt x="974" y="923"/>
                  </a:cubicBezTo>
                  <a:cubicBezTo>
                    <a:pt x="980" y="930"/>
                    <a:pt x="987" y="937"/>
                    <a:pt x="994" y="945"/>
                  </a:cubicBezTo>
                  <a:cubicBezTo>
                    <a:pt x="998" y="949"/>
                    <a:pt x="1001" y="953"/>
                    <a:pt x="1004" y="957"/>
                  </a:cubicBezTo>
                  <a:cubicBezTo>
                    <a:pt x="1005" y="958"/>
                    <a:pt x="1006" y="959"/>
                    <a:pt x="1007" y="960"/>
                  </a:cubicBezTo>
                  <a:cubicBezTo>
                    <a:pt x="1008" y="961"/>
                    <a:pt x="1008" y="962"/>
                    <a:pt x="1009" y="963"/>
                  </a:cubicBezTo>
                  <a:cubicBezTo>
                    <a:pt x="1010" y="966"/>
                    <a:pt x="1012" y="968"/>
                    <a:pt x="1014" y="971"/>
                  </a:cubicBezTo>
                  <a:cubicBezTo>
                    <a:pt x="1017" y="976"/>
                    <a:pt x="1021" y="981"/>
                    <a:pt x="1024" y="986"/>
                  </a:cubicBezTo>
                  <a:cubicBezTo>
                    <a:pt x="1028" y="991"/>
                    <a:pt x="1032" y="995"/>
                    <a:pt x="1036" y="1000"/>
                  </a:cubicBezTo>
                  <a:cubicBezTo>
                    <a:pt x="1044" y="1010"/>
                    <a:pt x="1053" y="1020"/>
                    <a:pt x="1061" y="1030"/>
                  </a:cubicBezTo>
                  <a:cubicBezTo>
                    <a:pt x="1066" y="1035"/>
                    <a:pt x="1070" y="1041"/>
                    <a:pt x="1075" y="1046"/>
                  </a:cubicBezTo>
                  <a:cubicBezTo>
                    <a:pt x="1077" y="1048"/>
                    <a:pt x="1079" y="1051"/>
                    <a:pt x="1081" y="1054"/>
                  </a:cubicBezTo>
                  <a:cubicBezTo>
                    <a:pt x="1082" y="1055"/>
                    <a:pt x="1084" y="1056"/>
                    <a:pt x="1085" y="1058"/>
                  </a:cubicBezTo>
                  <a:cubicBezTo>
                    <a:pt x="1085" y="1058"/>
                    <a:pt x="1085" y="1058"/>
                    <a:pt x="1085" y="1058"/>
                  </a:cubicBezTo>
                  <a:cubicBezTo>
                    <a:pt x="1086" y="1059"/>
                    <a:pt x="1086" y="1059"/>
                    <a:pt x="1086" y="1059"/>
                  </a:cubicBezTo>
                  <a:cubicBezTo>
                    <a:pt x="1086" y="1059"/>
                    <a:pt x="1087" y="1060"/>
                    <a:pt x="1087" y="1060"/>
                  </a:cubicBezTo>
                  <a:cubicBezTo>
                    <a:pt x="1089" y="1061"/>
                    <a:pt x="1089" y="1061"/>
                    <a:pt x="1089" y="1061"/>
                  </a:cubicBezTo>
                  <a:cubicBezTo>
                    <a:pt x="1090" y="1062"/>
                    <a:pt x="1090" y="1062"/>
                    <a:pt x="1090" y="1062"/>
                  </a:cubicBezTo>
                  <a:cubicBezTo>
                    <a:pt x="1091" y="1063"/>
                    <a:pt x="1092" y="1063"/>
                    <a:pt x="1093" y="1063"/>
                  </a:cubicBezTo>
                  <a:cubicBezTo>
                    <a:pt x="1144" y="1100"/>
                    <a:pt x="1144" y="1100"/>
                    <a:pt x="1144" y="1100"/>
                  </a:cubicBezTo>
                  <a:cubicBezTo>
                    <a:pt x="1145" y="1101"/>
                    <a:pt x="1146" y="1101"/>
                    <a:pt x="1147" y="1100"/>
                  </a:cubicBezTo>
                  <a:cubicBezTo>
                    <a:pt x="1148" y="1099"/>
                    <a:pt x="1148" y="1097"/>
                    <a:pt x="1147" y="1096"/>
                  </a:cubicBezTo>
                  <a:cubicBezTo>
                    <a:pt x="1116" y="1070"/>
                    <a:pt x="1116" y="1070"/>
                    <a:pt x="1116" y="1070"/>
                  </a:cubicBezTo>
                  <a:cubicBezTo>
                    <a:pt x="1122" y="1071"/>
                    <a:pt x="1128" y="1071"/>
                    <a:pt x="1135" y="1072"/>
                  </a:cubicBezTo>
                  <a:cubicBezTo>
                    <a:pt x="1149" y="1073"/>
                    <a:pt x="1165" y="1074"/>
                    <a:pt x="1180" y="1073"/>
                  </a:cubicBezTo>
                  <a:cubicBezTo>
                    <a:pt x="1188" y="1072"/>
                    <a:pt x="1195" y="1071"/>
                    <a:pt x="1204" y="1068"/>
                  </a:cubicBezTo>
                  <a:cubicBezTo>
                    <a:pt x="1209" y="1066"/>
                    <a:pt x="1209" y="1066"/>
                    <a:pt x="1209" y="1066"/>
                  </a:cubicBezTo>
                  <a:cubicBezTo>
                    <a:pt x="1210" y="1066"/>
                    <a:pt x="1211" y="1066"/>
                    <a:pt x="1211" y="1065"/>
                  </a:cubicBezTo>
                  <a:cubicBezTo>
                    <a:pt x="1214" y="1064"/>
                    <a:pt x="1214" y="1064"/>
                    <a:pt x="1214" y="1064"/>
                  </a:cubicBezTo>
                  <a:cubicBezTo>
                    <a:pt x="1218" y="1063"/>
                    <a:pt x="1221" y="1062"/>
                    <a:pt x="1225" y="1061"/>
                  </a:cubicBezTo>
                  <a:cubicBezTo>
                    <a:pt x="1240" y="1057"/>
                    <a:pt x="1255" y="1054"/>
                    <a:pt x="1270" y="1051"/>
                  </a:cubicBezTo>
                  <a:cubicBezTo>
                    <a:pt x="1285" y="1048"/>
                    <a:pt x="1300" y="1046"/>
                    <a:pt x="1316" y="1043"/>
                  </a:cubicBezTo>
                  <a:cubicBezTo>
                    <a:pt x="1323" y="1042"/>
                    <a:pt x="1331" y="1041"/>
                    <a:pt x="1339" y="1040"/>
                  </a:cubicBezTo>
                  <a:cubicBezTo>
                    <a:pt x="1341" y="1040"/>
                    <a:pt x="1343" y="1039"/>
                    <a:pt x="1344" y="1039"/>
                  </a:cubicBezTo>
                  <a:cubicBezTo>
                    <a:pt x="1347" y="1039"/>
                    <a:pt x="1347" y="1039"/>
                    <a:pt x="1347" y="1039"/>
                  </a:cubicBezTo>
                  <a:cubicBezTo>
                    <a:pt x="1349" y="1039"/>
                    <a:pt x="1349" y="1039"/>
                    <a:pt x="1349" y="1039"/>
                  </a:cubicBezTo>
                  <a:cubicBezTo>
                    <a:pt x="1350" y="1038"/>
                    <a:pt x="1350" y="1038"/>
                    <a:pt x="1350" y="1038"/>
                  </a:cubicBezTo>
                  <a:cubicBezTo>
                    <a:pt x="1355" y="1038"/>
                    <a:pt x="1358" y="1037"/>
                    <a:pt x="1362" y="1035"/>
                  </a:cubicBezTo>
                  <a:cubicBezTo>
                    <a:pt x="1370" y="1033"/>
                    <a:pt x="1377" y="1029"/>
                    <a:pt x="1384" y="1025"/>
                  </a:cubicBezTo>
                  <a:cubicBezTo>
                    <a:pt x="1391" y="1022"/>
                    <a:pt x="1397" y="1018"/>
                    <a:pt x="1404" y="1013"/>
                  </a:cubicBezTo>
                  <a:cubicBezTo>
                    <a:pt x="1417" y="1005"/>
                    <a:pt x="1429" y="996"/>
                    <a:pt x="1441" y="987"/>
                  </a:cubicBezTo>
                  <a:cubicBezTo>
                    <a:pt x="1447" y="982"/>
                    <a:pt x="1453" y="977"/>
                    <a:pt x="1459" y="973"/>
                  </a:cubicBezTo>
                  <a:cubicBezTo>
                    <a:pt x="1460" y="971"/>
                    <a:pt x="1462" y="970"/>
                    <a:pt x="1463" y="969"/>
                  </a:cubicBezTo>
                  <a:cubicBezTo>
                    <a:pt x="1464" y="968"/>
                    <a:pt x="1465" y="968"/>
                    <a:pt x="1465" y="967"/>
                  </a:cubicBezTo>
                  <a:cubicBezTo>
                    <a:pt x="1467" y="965"/>
                    <a:pt x="1467" y="965"/>
                    <a:pt x="1467" y="965"/>
                  </a:cubicBezTo>
                  <a:cubicBezTo>
                    <a:pt x="1470" y="962"/>
                    <a:pt x="1473" y="960"/>
                    <a:pt x="1475" y="957"/>
                  </a:cubicBezTo>
                  <a:cubicBezTo>
                    <a:pt x="1480" y="951"/>
                    <a:pt x="1483" y="944"/>
                    <a:pt x="1487" y="938"/>
                  </a:cubicBezTo>
                  <a:cubicBezTo>
                    <a:pt x="1491" y="932"/>
                    <a:pt x="1494" y="925"/>
                    <a:pt x="1497" y="919"/>
                  </a:cubicBezTo>
                  <a:cubicBezTo>
                    <a:pt x="1502" y="906"/>
                    <a:pt x="1507" y="893"/>
                    <a:pt x="1511" y="880"/>
                  </a:cubicBezTo>
                  <a:cubicBezTo>
                    <a:pt x="1515" y="867"/>
                    <a:pt x="1518" y="854"/>
                    <a:pt x="1520" y="841"/>
                  </a:cubicBezTo>
                  <a:cubicBezTo>
                    <a:pt x="1521" y="835"/>
                    <a:pt x="1522" y="829"/>
                    <a:pt x="1523" y="823"/>
                  </a:cubicBezTo>
                  <a:cubicBezTo>
                    <a:pt x="1523" y="817"/>
                    <a:pt x="1524" y="811"/>
                    <a:pt x="1524" y="805"/>
                  </a:cubicBezTo>
                  <a:cubicBezTo>
                    <a:pt x="1524" y="802"/>
                    <a:pt x="1524" y="799"/>
                    <a:pt x="1524" y="796"/>
                  </a:cubicBezTo>
                  <a:cubicBezTo>
                    <a:pt x="1524" y="794"/>
                    <a:pt x="1524" y="794"/>
                    <a:pt x="1524" y="794"/>
                  </a:cubicBezTo>
                  <a:cubicBezTo>
                    <a:pt x="1524" y="793"/>
                    <a:pt x="1524" y="793"/>
                    <a:pt x="1524" y="793"/>
                  </a:cubicBezTo>
                  <a:cubicBezTo>
                    <a:pt x="1524" y="793"/>
                    <a:pt x="1524" y="793"/>
                    <a:pt x="1524" y="793"/>
                  </a:cubicBezTo>
                  <a:cubicBezTo>
                    <a:pt x="1524" y="792"/>
                    <a:pt x="1524" y="792"/>
                    <a:pt x="1524" y="792"/>
                  </a:cubicBezTo>
                  <a:cubicBezTo>
                    <a:pt x="1524" y="791"/>
                    <a:pt x="1524" y="791"/>
                    <a:pt x="1524" y="791"/>
                  </a:cubicBezTo>
                  <a:cubicBezTo>
                    <a:pt x="1523" y="790"/>
                    <a:pt x="1523" y="788"/>
                    <a:pt x="1523" y="787"/>
                  </a:cubicBezTo>
                  <a:cubicBezTo>
                    <a:pt x="1522" y="781"/>
                    <a:pt x="1520" y="776"/>
                    <a:pt x="1518" y="770"/>
                  </a:cubicBezTo>
                  <a:cubicBezTo>
                    <a:pt x="1514" y="760"/>
                    <a:pt x="1508" y="751"/>
                    <a:pt x="1502" y="744"/>
                  </a:cubicBezTo>
                  <a:cubicBezTo>
                    <a:pt x="1496" y="736"/>
                    <a:pt x="1490" y="730"/>
                    <a:pt x="1483" y="724"/>
                  </a:cubicBezTo>
                  <a:cubicBezTo>
                    <a:pt x="1477" y="718"/>
                    <a:pt x="1471" y="714"/>
                    <a:pt x="1465" y="710"/>
                  </a:cubicBezTo>
                  <a:cubicBezTo>
                    <a:pt x="1460" y="706"/>
                    <a:pt x="1456" y="703"/>
                    <a:pt x="1452" y="700"/>
                  </a:cubicBezTo>
                  <a:cubicBezTo>
                    <a:pt x="1452" y="700"/>
                    <a:pt x="1452" y="700"/>
                    <a:pt x="1452" y="699"/>
                  </a:cubicBezTo>
                  <a:cubicBezTo>
                    <a:pt x="1453" y="698"/>
                    <a:pt x="1453" y="698"/>
                    <a:pt x="1453" y="697"/>
                  </a:cubicBezTo>
                  <a:cubicBezTo>
                    <a:pt x="1464" y="695"/>
                    <a:pt x="1475" y="693"/>
                    <a:pt x="1487" y="691"/>
                  </a:cubicBezTo>
                  <a:cubicBezTo>
                    <a:pt x="1493" y="690"/>
                    <a:pt x="1499" y="689"/>
                    <a:pt x="1505" y="687"/>
                  </a:cubicBezTo>
                  <a:cubicBezTo>
                    <a:pt x="1512" y="685"/>
                    <a:pt x="1518" y="683"/>
                    <a:pt x="1524" y="680"/>
                  </a:cubicBezTo>
                  <a:cubicBezTo>
                    <a:pt x="1530" y="677"/>
                    <a:pt x="1537" y="673"/>
                    <a:pt x="1542" y="669"/>
                  </a:cubicBezTo>
                  <a:cubicBezTo>
                    <a:pt x="1548" y="665"/>
                    <a:pt x="1553" y="659"/>
                    <a:pt x="1557" y="654"/>
                  </a:cubicBezTo>
                  <a:cubicBezTo>
                    <a:pt x="1559" y="652"/>
                    <a:pt x="1560" y="651"/>
                    <a:pt x="1561" y="649"/>
                  </a:cubicBezTo>
                  <a:cubicBezTo>
                    <a:pt x="1562" y="648"/>
                    <a:pt x="1563" y="647"/>
                    <a:pt x="1563" y="645"/>
                  </a:cubicBezTo>
                  <a:cubicBezTo>
                    <a:pt x="1564" y="643"/>
                    <a:pt x="1565" y="642"/>
                    <a:pt x="1566" y="640"/>
                  </a:cubicBezTo>
                  <a:cubicBezTo>
                    <a:pt x="1567" y="638"/>
                    <a:pt x="1567" y="638"/>
                    <a:pt x="1567" y="638"/>
                  </a:cubicBezTo>
                  <a:cubicBezTo>
                    <a:pt x="1568" y="637"/>
                    <a:pt x="1568" y="637"/>
                    <a:pt x="1568" y="637"/>
                  </a:cubicBezTo>
                  <a:cubicBezTo>
                    <a:pt x="1568" y="636"/>
                    <a:pt x="1568" y="636"/>
                    <a:pt x="1568" y="636"/>
                  </a:cubicBezTo>
                  <a:cubicBezTo>
                    <a:pt x="1569" y="634"/>
                    <a:pt x="1569" y="634"/>
                    <a:pt x="1569" y="634"/>
                  </a:cubicBezTo>
                  <a:cubicBezTo>
                    <a:pt x="1570" y="633"/>
                    <a:pt x="1570" y="633"/>
                    <a:pt x="1570" y="633"/>
                  </a:cubicBezTo>
                  <a:cubicBezTo>
                    <a:pt x="1570" y="632"/>
                    <a:pt x="1570" y="632"/>
                    <a:pt x="1570" y="632"/>
                  </a:cubicBezTo>
                  <a:cubicBezTo>
                    <a:pt x="1570" y="632"/>
                    <a:pt x="1570" y="632"/>
                    <a:pt x="1570" y="632"/>
                  </a:cubicBezTo>
                  <a:cubicBezTo>
                    <a:pt x="1570" y="631"/>
                    <a:pt x="1570" y="631"/>
                    <a:pt x="1570" y="631"/>
                  </a:cubicBezTo>
                  <a:cubicBezTo>
                    <a:pt x="1572" y="626"/>
                    <a:pt x="1572" y="626"/>
                    <a:pt x="1572" y="626"/>
                  </a:cubicBezTo>
                  <a:cubicBezTo>
                    <a:pt x="1574" y="622"/>
                    <a:pt x="1574" y="622"/>
                    <a:pt x="1574" y="622"/>
                  </a:cubicBezTo>
                  <a:cubicBezTo>
                    <a:pt x="1574" y="620"/>
                    <a:pt x="1575" y="619"/>
                    <a:pt x="1575" y="617"/>
                  </a:cubicBezTo>
                  <a:cubicBezTo>
                    <a:pt x="1576" y="612"/>
                    <a:pt x="1576" y="612"/>
                    <a:pt x="1576" y="612"/>
                  </a:cubicBezTo>
                  <a:cubicBezTo>
                    <a:pt x="1577" y="610"/>
                    <a:pt x="1577" y="610"/>
                    <a:pt x="1577" y="610"/>
                  </a:cubicBezTo>
                  <a:cubicBezTo>
                    <a:pt x="1578" y="608"/>
                    <a:pt x="1578" y="608"/>
                    <a:pt x="1578" y="608"/>
                  </a:cubicBezTo>
                  <a:cubicBezTo>
                    <a:pt x="1578" y="604"/>
                    <a:pt x="1579" y="601"/>
                    <a:pt x="1579" y="598"/>
                  </a:cubicBezTo>
                  <a:cubicBezTo>
                    <a:pt x="1580" y="595"/>
                    <a:pt x="1580" y="592"/>
                    <a:pt x="1581" y="589"/>
                  </a:cubicBezTo>
                  <a:cubicBezTo>
                    <a:pt x="1581" y="586"/>
                    <a:pt x="1581" y="586"/>
                    <a:pt x="1581" y="586"/>
                  </a:cubicBezTo>
                  <a:cubicBezTo>
                    <a:pt x="1581" y="584"/>
                    <a:pt x="1581" y="584"/>
                    <a:pt x="1581" y="584"/>
                  </a:cubicBezTo>
                  <a:cubicBezTo>
                    <a:pt x="1581" y="582"/>
                    <a:pt x="1581" y="581"/>
                    <a:pt x="1581" y="579"/>
                  </a:cubicBezTo>
                  <a:cubicBezTo>
                    <a:pt x="1582" y="567"/>
                    <a:pt x="1582" y="555"/>
                    <a:pt x="1581" y="543"/>
                  </a:cubicBezTo>
                  <a:close/>
                  <a:moveTo>
                    <a:pt x="944" y="1032"/>
                  </a:moveTo>
                  <a:cubicBezTo>
                    <a:pt x="945" y="1032"/>
                    <a:pt x="945" y="1032"/>
                    <a:pt x="945" y="1032"/>
                  </a:cubicBezTo>
                  <a:cubicBezTo>
                    <a:pt x="945" y="1032"/>
                    <a:pt x="945" y="1032"/>
                    <a:pt x="945" y="1032"/>
                  </a:cubicBezTo>
                  <a:cubicBezTo>
                    <a:pt x="945" y="1032"/>
                    <a:pt x="945" y="1032"/>
                    <a:pt x="945" y="1032"/>
                  </a:cubicBezTo>
                  <a:cubicBezTo>
                    <a:pt x="944" y="1032"/>
                    <a:pt x="944" y="1032"/>
                    <a:pt x="944" y="1032"/>
                  </a:cubicBezTo>
                  <a:cubicBezTo>
                    <a:pt x="944" y="1032"/>
                    <a:pt x="944" y="1032"/>
                    <a:pt x="944" y="1032"/>
                  </a:cubicBezTo>
                  <a:close/>
                  <a:moveTo>
                    <a:pt x="514" y="81"/>
                  </a:moveTo>
                  <a:cubicBezTo>
                    <a:pt x="526" y="79"/>
                    <a:pt x="537" y="78"/>
                    <a:pt x="545" y="79"/>
                  </a:cubicBezTo>
                  <a:cubicBezTo>
                    <a:pt x="549" y="79"/>
                    <a:pt x="552" y="79"/>
                    <a:pt x="555" y="80"/>
                  </a:cubicBezTo>
                  <a:cubicBezTo>
                    <a:pt x="558" y="80"/>
                    <a:pt x="560" y="81"/>
                    <a:pt x="561" y="81"/>
                  </a:cubicBezTo>
                  <a:cubicBezTo>
                    <a:pt x="561" y="81"/>
                    <a:pt x="561" y="81"/>
                    <a:pt x="561" y="81"/>
                  </a:cubicBezTo>
                  <a:cubicBezTo>
                    <a:pt x="557" y="90"/>
                    <a:pt x="554" y="98"/>
                    <a:pt x="553" y="106"/>
                  </a:cubicBezTo>
                  <a:cubicBezTo>
                    <a:pt x="552" y="110"/>
                    <a:pt x="552" y="114"/>
                    <a:pt x="551" y="117"/>
                  </a:cubicBezTo>
                  <a:cubicBezTo>
                    <a:pt x="551" y="121"/>
                    <a:pt x="550" y="124"/>
                    <a:pt x="550" y="127"/>
                  </a:cubicBezTo>
                  <a:cubicBezTo>
                    <a:pt x="550" y="133"/>
                    <a:pt x="550" y="139"/>
                    <a:pt x="550" y="143"/>
                  </a:cubicBezTo>
                  <a:cubicBezTo>
                    <a:pt x="550" y="148"/>
                    <a:pt x="550" y="151"/>
                    <a:pt x="550" y="154"/>
                  </a:cubicBezTo>
                  <a:cubicBezTo>
                    <a:pt x="551" y="156"/>
                    <a:pt x="551" y="157"/>
                    <a:pt x="551" y="157"/>
                  </a:cubicBezTo>
                  <a:cubicBezTo>
                    <a:pt x="556" y="158"/>
                    <a:pt x="556" y="158"/>
                    <a:pt x="556" y="158"/>
                  </a:cubicBezTo>
                  <a:cubicBezTo>
                    <a:pt x="556" y="158"/>
                    <a:pt x="556" y="156"/>
                    <a:pt x="556" y="154"/>
                  </a:cubicBezTo>
                  <a:cubicBezTo>
                    <a:pt x="557" y="152"/>
                    <a:pt x="557" y="148"/>
                    <a:pt x="557" y="144"/>
                  </a:cubicBezTo>
                  <a:cubicBezTo>
                    <a:pt x="558" y="139"/>
                    <a:pt x="559" y="134"/>
                    <a:pt x="560" y="128"/>
                  </a:cubicBezTo>
                  <a:cubicBezTo>
                    <a:pt x="561" y="122"/>
                    <a:pt x="562" y="116"/>
                    <a:pt x="564" y="108"/>
                  </a:cubicBezTo>
                  <a:cubicBezTo>
                    <a:pt x="566" y="101"/>
                    <a:pt x="568" y="94"/>
                    <a:pt x="572" y="87"/>
                  </a:cubicBezTo>
                  <a:cubicBezTo>
                    <a:pt x="575" y="79"/>
                    <a:pt x="580" y="72"/>
                    <a:pt x="586" y="66"/>
                  </a:cubicBezTo>
                  <a:cubicBezTo>
                    <a:pt x="587" y="65"/>
                    <a:pt x="588" y="65"/>
                    <a:pt x="588" y="64"/>
                  </a:cubicBezTo>
                  <a:cubicBezTo>
                    <a:pt x="589" y="63"/>
                    <a:pt x="590" y="63"/>
                    <a:pt x="591" y="62"/>
                  </a:cubicBezTo>
                  <a:cubicBezTo>
                    <a:pt x="592" y="61"/>
                    <a:pt x="592" y="61"/>
                    <a:pt x="592" y="61"/>
                  </a:cubicBezTo>
                  <a:cubicBezTo>
                    <a:pt x="593" y="61"/>
                    <a:pt x="593" y="61"/>
                    <a:pt x="593" y="61"/>
                  </a:cubicBezTo>
                  <a:cubicBezTo>
                    <a:pt x="593" y="61"/>
                    <a:pt x="593" y="61"/>
                    <a:pt x="593" y="61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95" y="60"/>
                    <a:pt x="596" y="59"/>
                    <a:pt x="597" y="58"/>
                  </a:cubicBezTo>
                  <a:cubicBezTo>
                    <a:pt x="599" y="57"/>
                    <a:pt x="601" y="56"/>
                    <a:pt x="603" y="55"/>
                  </a:cubicBezTo>
                  <a:cubicBezTo>
                    <a:pt x="605" y="53"/>
                    <a:pt x="607" y="52"/>
                    <a:pt x="609" y="51"/>
                  </a:cubicBezTo>
                  <a:cubicBezTo>
                    <a:pt x="618" y="46"/>
                    <a:pt x="627" y="41"/>
                    <a:pt x="636" y="37"/>
                  </a:cubicBezTo>
                  <a:cubicBezTo>
                    <a:pt x="645" y="32"/>
                    <a:pt x="654" y="28"/>
                    <a:pt x="663" y="25"/>
                  </a:cubicBezTo>
                  <a:cubicBezTo>
                    <a:pt x="672" y="21"/>
                    <a:pt x="681" y="18"/>
                    <a:pt x="690" y="17"/>
                  </a:cubicBezTo>
                  <a:cubicBezTo>
                    <a:pt x="691" y="17"/>
                    <a:pt x="692" y="16"/>
                    <a:pt x="693" y="16"/>
                  </a:cubicBezTo>
                  <a:cubicBezTo>
                    <a:pt x="695" y="16"/>
                    <a:pt x="695" y="16"/>
                    <a:pt x="695" y="16"/>
                  </a:cubicBezTo>
                  <a:cubicBezTo>
                    <a:pt x="695" y="16"/>
                    <a:pt x="696" y="16"/>
                    <a:pt x="696" y="16"/>
                  </a:cubicBezTo>
                  <a:cubicBezTo>
                    <a:pt x="697" y="16"/>
                    <a:pt x="698" y="16"/>
                    <a:pt x="700" y="16"/>
                  </a:cubicBezTo>
                  <a:cubicBezTo>
                    <a:pt x="701" y="16"/>
                    <a:pt x="702" y="16"/>
                    <a:pt x="703" y="16"/>
                  </a:cubicBezTo>
                  <a:cubicBezTo>
                    <a:pt x="708" y="15"/>
                    <a:pt x="712" y="15"/>
                    <a:pt x="716" y="15"/>
                  </a:cubicBezTo>
                  <a:cubicBezTo>
                    <a:pt x="725" y="15"/>
                    <a:pt x="733" y="15"/>
                    <a:pt x="741" y="16"/>
                  </a:cubicBezTo>
                  <a:cubicBezTo>
                    <a:pt x="748" y="16"/>
                    <a:pt x="755" y="17"/>
                    <a:pt x="761" y="18"/>
                  </a:cubicBezTo>
                  <a:cubicBezTo>
                    <a:pt x="767" y="19"/>
                    <a:pt x="772" y="20"/>
                    <a:pt x="775" y="22"/>
                  </a:cubicBezTo>
                  <a:cubicBezTo>
                    <a:pt x="778" y="23"/>
                    <a:pt x="780" y="24"/>
                    <a:pt x="781" y="25"/>
                  </a:cubicBezTo>
                  <a:cubicBezTo>
                    <a:pt x="776" y="28"/>
                    <a:pt x="771" y="32"/>
                    <a:pt x="766" y="35"/>
                  </a:cubicBezTo>
                  <a:cubicBezTo>
                    <a:pt x="758" y="42"/>
                    <a:pt x="750" y="49"/>
                    <a:pt x="741" y="57"/>
                  </a:cubicBezTo>
                  <a:cubicBezTo>
                    <a:pt x="733" y="64"/>
                    <a:pt x="726" y="72"/>
                    <a:pt x="719" y="81"/>
                  </a:cubicBezTo>
                  <a:cubicBezTo>
                    <a:pt x="715" y="85"/>
                    <a:pt x="712" y="89"/>
                    <a:pt x="709" y="94"/>
                  </a:cubicBezTo>
                  <a:cubicBezTo>
                    <a:pt x="708" y="95"/>
                    <a:pt x="708" y="97"/>
                    <a:pt x="707" y="98"/>
                  </a:cubicBezTo>
                  <a:cubicBezTo>
                    <a:pt x="706" y="100"/>
                    <a:pt x="706" y="100"/>
                    <a:pt x="706" y="100"/>
                  </a:cubicBezTo>
                  <a:cubicBezTo>
                    <a:pt x="705" y="102"/>
                    <a:pt x="705" y="102"/>
                    <a:pt x="705" y="102"/>
                  </a:cubicBezTo>
                  <a:cubicBezTo>
                    <a:pt x="704" y="104"/>
                    <a:pt x="704" y="104"/>
                    <a:pt x="704" y="104"/>
                  </a:cubicBezTo>
                  <a:cubicBezTo>
                    <a:pt x="704" y="104"/>
                    <a:pt x="703" y="105"/>
                    <a:pt x="703" y="106"/>
                  </a:cubicBezTo>
                  <a:cubicBezTo>
                    <a:pt x="702" y="108"/>
                    <a:pt x="702" y="108"/>
                    <a:pt x="702" y="108"/>
                  </a:cubicBezTo>
                  <a:cubicBezTo>
                    <a:pt x="702" y="109"/>
                    <a:pt x="702" y="109"/>
                    <a:pt x="702" y="110"/>
                  </a:cubicBezTo>
                  <a:cubicBezTo>
                    <a:pt x="701" y="112"/>
                    <a:pt x="701" y="112"/>
                    <a:pt x="701" y="112"/>
                  </a:cubicBezTo>
                  <a:cubicBezTo>
                    <a:pt x="701" y="112"/>
                    <a:pt x="701" y="112"/>
                    <a:pt x="701" y="113"/>
                  </a:cubicBezTo>
                  <a:cubicBezTo>
                    <a:pt x="701" y="113"/>
                    <a:pt x="701" y="113"/>
                    <a:pt x="701" y="113"/>
                  </a:cubicBezTo>
                  <a:cubicBezTo>
                    <a:pt x="701" y="114"/>
                    <a:pt x="701" y="114"/>
                    <a:pt x="701" y="114"/>
                  </a:cubicBezTo>
                  <a:cubicBezTo>
                    <a:pt x="700" y="118"/>
                    <a:pt x="700" y="118"/>
                    <a:pt x="700" y="118"/>
                  </a:cubicBezTo>
                  <a:cubicBezTo>
                    <a:pt x="698" y="126"/>
                    <a:pt x="698" y="126"/>
                    <a:pt x="698" y="126"/>
                  </a:cubicBezTo>
                  <a:cubicBezTo>
                    <a:pt x="696" y="131"/>
                    <a:pt x="695" y="136"/>
                    <a:pt x="694" y="142"/>
                  </a:cubicBezTo>
                  <a:cubicBezTo>
                    <a:pt x="693" y="147"/>
                    <a:pt x="692" y="153"/>
                    <a:pt x="692" y="158"/>
                  </a:cubicBezTo>
                  <a:cubicBezTo>
                    <a:pt x="692" y="160"/>
                    <a:pt x="692" y="161"/>
                    <a:pt x="692" y="163"/>
                  </a:cubicBezTo>
                  <a:cubicBezTo>
                    <a:pt x="692" y="162"/>
                    <a:pt x="692" y="162"/>
                    <a:pt x="692" y="162"/>
                  </a:cubicBezTo>
                  <a:cubicBezTo>
                    <a:pt x="689" y="158"/>
                    <a:pt x="687" y="155"/>
                    <a:pt x="683" y="152"/>
                  </a:cubicBezTo>
                  <a:cubicBezTo>
                    <a:pt x="682" y="150"/>
                    <a:pt x="681" y="149"/>
                    <a:pt x="679" y="148"/>
                  </a:cubicBezTo>
                  <a:cubicBezTo>
                    <a:pt x="679" y="148"/>
                    <a:pt x="679" y="147"/>
                    <a:pt x="679" y="147"/>
                  </a:cubicBezTo>
                  <a:cubicBezTo>
                    <a:pt x="679" y="146"/>
                    <a:pt x="679" y="146"/>
                    <a:pt x="679" y="145"/>
                  </a:cubicBezTo>
                  <a:cubicBezTo>
                    <a:pt x="679" y="144"/>
                    <a:pt x="679" y="143"/>
                    <a:pt x="678" y="142"/>
                  </a:cubicBezTo>
                  <a:cubicBezTo>
                    <a:pt x="678" y="142"/>
                    <a:pt x="678" y="141"/>
                    <a:pt x="678" y="140"/>
                  </a:cubicBezTo>
                  <a:cubicBezTo>
                    <a:pt x="678" y="139"/>
                    <a:pt x="677" y="138"/>
                    <a:pt x="677" y="137"/>
                  </a:cubicBezTo>
                  <a:cubicBezTo>
                    <a:pt x="676" y="136"/>
                    <a:pt x="676" y="135"/>
                    <a:pt x="676" y="134"/>
                  </a:cubicBezTo>
                  <a:cubicBezTo>
                    <a:pt x="675" y="132"/>
                    <a:pt x="674" y="131"/>
                    <a:pt x="674" y="130"/>
                  </a:cubicBezTo>
                  <a:cubicBezTo>
                    <a:pt x="673" y="129"/>
                    <a:pt x="673" y="129"/>
                    <a:pt x="673" y="129"/>
                  </a:cubicBezTo>
                  <a:cubicBezTo>
                    <a:pt x="673" y="129"/>
                    <a:pt x="673" y="129"/>
                    <a:pt x="673" y="129"/>
                  </a:cubicBezTo>
                  <a:cubicBezTo>
                    <a:pt x="673" y="128"/>
                    <a:pt x="672" y="128"/>
                    <a:pt x="672" y="127"/>
                  </a:cubicBezTo>
                  <a:cubicBezTo>
                    <a:pt x="671" y="127"/>
                    <a:pt x="671" y="126"/>
                    <a:pt x="671" y="125"/>
                  </a:cubicBezTo>
                  <a:cubicBezTo>
                    <a:pt x="670" y="125"/>
                    <a:pt x="670" y="125"/>
                    <a:pt x="669" y="124"/>
                  </a:cubicBezTo>
                  <a:cubicBezTo>
                    <a:pt x="669" y="124"/>
                    <a:pt x="668" y="123"/>
                    <a:pt x="668" y="123"/>
                  </a:cubicBezTo>
                  <a:cubicBezTo>
                    <a:pt x="667" y="122"/>
                    <a:pt x="667" y="122"/>
                    <a:pt x="667" y="121"/>
                  </a:cubicBezTo>
                  <a:cubicBezTo>
                    <a:pt x="666" y="120"/>
                    <a:pt x="664" y="120"/>
                    <a:pt x="663" y="119"/>
                  </a:cubicBezTo>
                  <a:cubicBezTo>
                    <a:pt x="662" y="118"/>
                    <a:pt x="661" y="117"/>
                    <a:pt x="660" y="117"/>
                  </a:cubicBezTo>
                  <a:cubicBezTo>
                    <a:pt x="659" y="116"/>
                    <a:pt x="658" y="116"/>
                    <a:pt x="657" y="115"/>
                  </a:cubicBezTo>
                  <a:cubicBezTo>
                    <a:pt x="657" y="115"/>
                    <a:pt x="656" y="114"/>
                    <a:pt x="655" y="114"/>
                  </a:cubicBezTo>
                  <a:cubicBezTo>
                    <a:pt x="654" y="114"/>
                    <a:pt x="654" y="114"/>
                    <a:pt x="654" y="114"/>
                  </a:cubicBezTo>
                  <a:cubicBezTo>
                    <a:pt x="653" y="113"/>
                    <a:pt x="652" y="113"/>
                    <a:pt x="651" y="112"/>
                  </a:cubicBezTo>
                  <a:cubicBezTo>
                    <a:pt x="650" y="112"/>
                    <a:pt x="649" y="112"/>
                    <a:pt x="648" y="111"/>
                  </a:cubicBezTo>
                  <a:cubicBezTo>
                    <a:pt x="647" y="111"/>
                    <a:pt x="646" y="111"/>
                    <a:pt x="645" y="111"/>
                  </a:cubicBezTo>
                  <a:cubicBezTo>
                    <a:pt x="643" y="110"/>
                    <a:pt x="641" y="110"/>
                    <a:pt x="639" y="109"/>
                  </a:cubicBezTo>
                  <a:cubicBezTo>
                    <a:pt x="637" y="109"/>
                    <a:pt x="635" y="109"/>
                    <a:pt x="634" y="109"/>
                  </a:cubicBezTo>
                  <a:cubicBezTo>
                    <a:pt x="632" y="108"/>
                    <a:pt x="631" y="108"/>
                    <a:pt x="630" y="108"/>
                  </a:cubicBezTo>
                  <a:cubicBezTo>
                    <a:pt x="628" y="108"/>
                    <a:pt x="627" y="108"/>
                    <a:pt x="627" y="108"/>
                  </a:cubicBezTo>
                  <a:cubicBezTo>
                    <a:pt x="625" y="107"/>
                    <a:pt x="624" y="107"/>
                    <a:pt x="624" y="107"/>
                  </a:cubicBezTo>
                  <a:cubicBezTo>
                    <a:pt x="622" y="112"/>
                    <a:pt x="622" y="112"/>
                    <a:pt x="622" y="112"/>
                  </a:cubicBezTo>
                  <a:cubicBezTo>
                    <a:pt x="622" y="112"/>
                    <a:pt x="623" y="113"/>
                    <a:pt x="625" y="114"/>
                  </a:cubicBezTo>
                  <a:cubicBezTo>
                    <a:pt x="625" y="114"/>
                    <a:pt x="626" y="115"/>
                    <a:pt x="628" y="115"/>
                  </a:cubicBezTo>
                  <a:cubicBezTo>
                    <a:pt x="629" y="116"/>
                    <a:pt x="630" y="116"/>
                    <a:pt x="631" y="117"/>
                  </a:cubicBezTo>
                  <a:cubicBezTo>
                    <a:pt x="632" y="118"/>
                    <a:pt x="634" y="119"/>
                    <a:pt x="635" y="120"/>
                  </a:cubicBezTo>
                  <a:cubicBezTo>
                    <a:pt x="636" y="120"/>
                    <a:pt x="638" y="121"/>
                    <a:pt x="639" y="122"/>
                  </a:cubicBezTo>
                  <a:cubicBezTo>
                    <a:pt x="640" y="123"/>
                    <a:pt x="641" y="123"/>
                    <a:pt x="641" y="124"/>
                  </a:cubicBezTo>
                  <a:cubicBezTo>
                    <a:pt x="642" y="125"/>
                    <a:pt x="643" y="125"/>
                    <a:pt x="643" y="126"/>
                  </a:cubicBezTo>
                  <a:cubicBezTo>
                    <a:pt x="644" y="126"/>
                    <a:pt x="645" y="127"/>
                    <a:pt x="645" y="127"/>
                  </a:cubicBezTo>
                  <a:cubicBezTo>
                    <a:pt x="646" y="128"/>
                    <a:pt x="646" y="128"/>
                    <a:pt x="646" y="128"/>
                  </a:cubicBezTo>
                  <a:cubicBezTo>
                    <a:pt x="647" y="129"/>
                    <a:pt x="647" y="129"/>
                    <a:pt x="647" y="129"/>
                  </a:cubicBezTo>
                  <a:cubicBezTo>
                    <a:pt x="648" y="130"/>
                    <a:pt x="648" y="130"/>
                    <a:pt x="649" y="131"/>
                  </a:cubicBezTo>
                  <a:cubicBezTo>
                    <a:pt x="649" y="132"/>
                    <a:pt x="649" y="132"/>
                    <a:pt x="650" y="133"/>
                  </a:cubicBezTo>
                  <a:cubicBezTo>
                    <a:pt x="650" y="133"/>
                    <a:pt x="650" y="134"/>
                    <a:pt x="651" y="135"/>
                  </a:cubicBezTo>
                  <a:cubicBezTo>
                    <a:pt x="651" y="135"/>
                    <a:pt x="651" y="135"/>
                    <a:pt x="651" y="136"/>
                  </a:cubicBezTo>
                  <a:cubicBezTo>
                    <a:pt x="651" y="136"/>
                    <a:pt x="651" y="136"/>
                    <a:pt x="651" y="136"/>
                  </a:cubicBezTo>
                  <a:cubicBezTo>
                    <a:pt x="651" y="137"/>
                    <a:pt x="652" y="137"/>
                    <a:pt x="652" y="137"/>
                  </a:cubicBezTo>
                  <a:cubicBezTo>
                    <a:pt x="652" y="137"/>
                    <a:pt x="652" y="138"/>
                    <a:pt x="652" y="138"/>
                  </a:cubicBezTo>
                  <a:cubicBezTo>
                    <a:pt x="652" y="138"/>
                    <a:pt x="652" y="138"/>
                    <a:pt x="652" y="139"/>
                  </a:cubicBezTo>
                  <a:cubicBezTo>
                    <a:pt x="652" y="139"/>
                    <a:pt x="652" y="139"/>
                    <a:pt x="652" y="139"/>
                  </a:cubicBezTo>
                  <a:cubicBezTo>
                    <a:pt x="652" y="139"/>
                    <a:pt x="652" y="139"/>
                    <a:pt x="652" y="139"/>
                  </a:cubicBezTo>
                  <a:cubicBezTo>
                    <a:pt x="652" y="140"/>
                    <a:pt x="652" y="140"/>
                    <a:pt x="652" y="141"/>
                  </a:cubicBezTo>
                  <a:cubicBezTo>
                    <a:pt x="652" y="141"/>
                    <a:pt x="652" y="142"/>
                    <a:pt x="652" y="142"/>
                  </a:cubicBezTo>
                  <a:cubicBezTo>
                    <a:pt x="652" y="143"/>
                    <a:pt x="652" y="143"/>
                    <a:pt x="652" y="143"/>
                  </a:cubicBezTo>
                  <a:cubicBezTo>
                    <a:pt x="652" y="144"/>
                    <a:pt x="651" y="144"/>
                    <a:pt x="651" y="144"/>
                  </a:cubicBezTo>
                  <a:cubicBezTo>
                    <a:pt x="651" y="145"/>
                    <a:pt x="651" y="145"/>
                    <a:pt x="651" y="145"/>
                  </a:cubicBezTo>
                  <a:cubicBezTo>
                    <a:pt x="651" y="146"/>
                    <a:pt x="651" y="146"/>
                    <a:pt x="651" y="146"/>
                  </a:cubicBezTo>
                  <a:cubicBezTo>
                    <a:pt x="651" y="146"/>
                    <a:pt x="651" y="147"/>
                    <a:pt x="651" y="147"/>
                  </a:cubicBezTo>
                  <a:cubicBezTo>
                    <a:pt x="648" y="148"/>
                    <a:pt x="645" y="149"/>
                    <a:pt x="643" y="151"/>
                  </a:cubicBezTo>
                  <a:cubicBezTo>
                    <a:pt x="639" y="153"/>
                    <a:pt x="635" y="156"/>
                    <a:pt x="632" y="159"/>
                  </a:cubicBezTo>
                  <a:cubicBezTo>
                    <a:pt x="625" y="164"/>
                    <a:pt x="619" y="170"/>
                    <a:pt x="613" y="175"/>
                  </a:cubicBezTo>
                  <a:cubicBezTo>
                    <a:pt x="607" y="180"/>
                    <a:pt x="601" y="185"/>
                    <a:pt x="594" y="188"/>
                  </a:cubicBezTo>
                  <a:cubicBezTo>
                    <a:pt x="591" y="190"/>
                    <a:pt x="587" y="192"/>
                    <a:pt x="584" y="193"/>
                  </a:cubicBezTo>
                  <a:cubicBezTo>
                    <a:pt x="581" y="194"/>
                    <a:pt x="581" y="194"/>
                    <a:pt x="581" y="194"/>
                  </a:cubicBezTo>
                  <a:cubicBezTo>
                    <a:pt x="578" y="195"/>
                    <a:pt x="578" y="195"/>
                    <a:pt x="578" y="195"/>
                  </a:cubicBezTo>
                  <a:cubicBezTo>
                    <a:pt x="577" y="196"/>
                    <a:pt x="576" y="196"/>
                    <a:pt x="574" y="197"/>
                  </a:cubicBezTo>
                  <a:cubicBezTo>
                    <a:pt x="573" y="198"/>
                    <a:pt x="572" y="198"/>
                    <a:pt x="571" y="199"/>
                  </a:cubicBezTo>
                  <a:cubicBezTo>
                    <a:pt x="570" y="200"/>
                    <a:pt x="569" y="200"/>
                    <a:pt x="569" y="201"/>
                  </a:cubicBezTo>
                  <a:cubicBezTo>
                    <a:pt x="568" y="202"/>
                    <a:pt x="568" y="202"/>
                    <a:pt x="568" y="202"/>
                  </a:cubicBezTo>
                  <a:cubicBezTo>
                    <a:pt x="568" y="202"/>
                    <a:pt x="567" y="202"/>
                    <a:pt x="567" y="203"/>
                  </a:cubicBezTo>
                  <a:cubicBezTo>
                    <a:pt x="566" y="203"/>
                    <a:pt x="566" y="204"/>
                    <a:pt x="565" y="205"/>
                  </a:cubicBezTo>
                  <a:cubicBezTo>
                    <a:pt x="565" y="206"/>
                    <a:pt x="564" y="206"/>
                    <a:pt x="564" y="207"/>
                  </a:cubicBezTo>
                  <a:cubicBezTo>
                    <a:pt x="563" y="208"/>
                    <a:pt x="563" y="209"/>
                    <a:pt x="563" y="210"/>
                  </a:cubicBezTo>
                  <a:cubicBezTo>
                    <a:pt x="562" y="211"/>
                    <a:pt x="562" y="211"/>
                    <a:pt x="562" y="212"/>
                  </a:cubicBezTo>
                  <a:cubicBezTo>
                    <a:pt x="562" y="213"/>
                    <a:pt x="562" y="214"/>
                    <a:pt x="562" y="215"/>
                  </a:cubicBezTo>
                  <a:cubicBezTo>
                    <a:pt x="562" y="216"/>
                    <a:pt x="562" y="216"/>
                    <a:pt x="561" y="217"/>
                  </a:cubicBezTo>
                  <a:cubicBezTo>
                    <a:pt x="561" y="218"/>
                    <a:pt x="561" y="218"/>
                    <a:pt x="561" y="218"/>
                  </a:cubicBezTo>
                  <a:cubicBezTo>
                    <a:pt x="562" y="219"/>
                    <a:pt x="562" y="219"/>
                    <a:pt x="562" y="219"/>
                  </a:cubicBezTo>
                  <a:cubicBezTo>
                    <a:pt x="562" y="222"/>
                    <a:pt x="562" y="222"/>
                    <a:pt x="562" y="222"/>
                  </a:cubicBezTo>
                  <a:cubicBezTo>
                    <a:pt x="562" y="223"/>
                    <a:pt x="562" y="224"/>
                    <a:pt x="562" y="225"/>
                  </a:cubicBezTo>
                  <a:cubicBezTo>
                    <a:pt x="563" y="228"/>
                    <a:pt x="563" y="230"/>
                    <a:pt x="564" y="232"/>
                  </a:cubicBezTo>
                  <a:cubicBezTo>
                    <a:pt x="565" y="237"/>
                    <a:pt x="567" y="241"/>
                    <a:pt x="568" y="244"/>
                  </a:cubicBezTo>
                  <a:cubicBezTo>
                    <a:pt x="569" y="248"/>
                    <a:pt x="570" y="252"/>
                    <a:pt x="571" y="256"/>
                  </a:cubicBezTo>
                  <a:cubicBezTo>
                    <a:pt x="573" y="263"/>
                    <a:pt x="575" y="271"/>
                    <a:pt x="576" y="278"/>
                  </a:cubicBezTo>
                  <a:cubicBezTo>
                    <a:pt x="577" y="286"/>
                    <a:pt x="577" y="294"/>
                    <a:pt x="576" y="301"/>
                  </a:cubicBezTo>
                  <a:cubicBezTo>
                    <a:pt x="576" y="303"/>
                    <a:pt x="575" y="305"/>
                    <a:pt x="575" y="307"/>
                  </a:cubicBezTo>
                  <a:cubicBezTo>
                    <a:pt x="575" y="308"/>
                    <a:pt x="575" y="308"/>
                    <a:pt x="575" y="309"/>
                  </a:cubicBezTo>
                  <a:cubicBezTo>
                    <a:pt x="574" y="312"/>
                    <a:pt x="574" y="312"/>
                    <a:pt x="574" y="312"/>
                  </a:cubicBezTo>
                  <a:cubicBezTo>
                    <a:pt x="574" y="315"/>
                    <a:pt x="574" y="315"/>
                    <a:pt x="574" y="315"/>
                  </a:cubicBezTo>
                  <a:cubicBezTo>
                    <a:pt x="573" y="318"/>
                    <a:pt x="573" y="318"/>
                    <a:pt x="573" y="318"/>
                  </a:cubicBezTo>
                  <a:cubicBezTo>
                    <a:pt x="572" y="321"/>
                    <a:pt x="572" y="321"/>
                    <a:pt x="572" y="321"/>
                  </a:cubicBezTo>
                  <a:cubicBezTo>
                    <a:pt x="572" y="322"/>
                    <a:pt x="572" y="322"/>
                    <a:pt x="571" y="323"/>
                  </a:cubicBezTo>
                  <a:cubicBezTo>
                    <a:pt x="569" y="331"/>
                    <a:pt x="566" y="337"/>
                    <a:pt x="563" y="344"/>
                  </a:cubicBezTo>
                  <a:cubicBezTo>
                    <a:pt x="556" y="357"/>
                    <a:pt x="545" y="368"/>
                    <a:pt x="533" y="378"/>
                  </a:cubicBezTo>
                  <a:cubicBezTo>
                    <a:pt x="530" y="380"/>
                    <a:pt x="527" y="382"/>
                    <a:pt x="524" y="384"/>
                  </a:cubicBezTo>
                  <a:cubicBezTo>
                    <a:pt x="521" y="386"/>
                    <a:pt x="518" y="388"/>
                    <a:pt x="514" y="390"/>
                  </a:cubicBezTo>
                  <a:cubicBezTo>
                    <a:pt x="511" y="392"/>
                    <a:pt x="507" y="394"/>
                    <a:pt x="504" y="395"/>
                  </a:cubicBezTo>
                  <a:cubicBezTo>
                    <a:pt x="502" y="396"/>
                    <a:pt x="500" y="397"/>
                    <a:pt x="499" y="398"/>
                  </a:cubicBezTo>
                  <a:cubicBezTo>
                    <a:pt x="498" y="398"/>
                    <a:pt x="497" y="398"/>
                    <a:pt x="496" y="399"/>
                  </a:cubicBezTo>
                  <a:cubicBezTo>
                    <a:pt x="495" y="399"/>
                    <a:pt x="495" y="399"/>
                    <a:pt x="495" y="399"/>
                  </a:cubicBezTo>
                  <a:cubicBezTo>
                    <a:pt x="494" y="399"/>
                    <a:pt x="494" y="399"/>
                    <a:pt x="494" y="399"/>
                  </a:cubicBezTo>
                  <a:cubicBezTo>
                    <a:pt x="494" y="399"/>
                    <a:pt x="494" y="399"/>
                    <a:pt x="494" y="399"/>
                  </a:cubicBezTo>
                  <a:cubicBezTo>
                    <a:pt x="493" y="400"/>
                    <a:pt x="493" y="400"/>
                    <a:pt x="493" y="400"/>
                  </a:cubicBezTo>
                  <a:cubicBezTo>
                    <a:pt x="493" y="400"/>
                    <a:pt x="493" y="400"/>
                    <a:pt x="493" y="400"/>
                  </a:cubicBezTo>
                  <a:cubicBezTo>
                    <a:pt x="487" y="402"/>
                    <a:pt x="484" y="407"/>
                    <a:pt x="486" y="413"/>
                  </a:cubicBezTo>
                  <a:cubicBezTo>
                    <a:pt x="488" y="419"/>
                    <a:pt x="494" y="422"/>
                    <a:pt x="499" y="420"/>
                  </a:cubicBezTo>
                  <a:cubicBezTo>
                    <a:pt x="500" y="420"/>
                    <a:pt x="500" y="420"/>
                    <a:pt x="500" y="420"/>
                  </a:cubicBezTo>
                  <a:cubicBezTo>
                    <a:pt x="501" y="420"/>
                    <a:pt x="501" y="420"/>
                    <a:pt x="501" y="420"/>
                  </a:cubicBezTo>
                  <a:cubicBezTo>
                    <a:pt x="503" y="419"/>
                    <a:pt x="503" y="419"/>
                    <a:pt x="503" y="419"/>
                  </a:cubicBezTo>
                  <a:cubicBezTo>
                    <a:pt x="504" y="419"/>
                    <a:pt x="505" y="418"/>
                    <a:pt x="506" y="418"/>
                  </a:cubicBezTo>
                  <a:cubicBezTo>
                    <a:pt x="508" y="418"/>
                    <a:pt x="509" y="417"/>
                    <a:pt x="510" y="416"/>
                  </a:cubicBezTo>
                  <a:cubicBezTo>
                    <a:pt x="513" y="416"/>
                    <a:pt x="513" y="416"/>
                    <a:pt x="513" y="416"/>
                  </a:cubicBezTo>
                  <a:cubicBezTo>
                    <a:pt x="517" y="415"/>
                    <a:pt x="517" y="415"/>
                    <a:pt x="517" y="415"/>
                  </a:cubicBezTo>
                  <a:cubicBezTo>
                    <a:pt x="520" y="415"/>
                    <a:pt x="520" y="415"/>
                    <a:pt x="520" y="415"/>
                  </a:cubicBezTo>
                  <a:cubicBezTo>
                    <a:pt x="523" y="415"/>
                    <a:pt x="523" y="415"/>
                    <a:pt x="523" y="415"/>
                  </a:cubicBezTo>
                  <a:cubicBezTo>
                    <a:pt x="525" y="415"/>
                    <a:pt x="526" y="415"/>
                    <a:pt x="527" y="415"/>
                  </a:cubicBezTo>
                  <a:cubicBezTo>
                    <a:pt x="528" y="415"/>
                    <a:pt x="529" y="415"/>
                    <a:pt x="530" y="416"/>
                  </a:cubicBezTo>
                  <a:cubicBezTo>
                    <a:pt x="532" y="416"/>
                    <a:pt x="533" y="416"/>
                    <a:pt x="534" y="416"/>
                  </a:cubicBezTo>
                  <a:cubicBezTo>
                    <a:pt x="536" y="417"/>
                    <a:pt x="538" y="417"/>
                    <a:pt x="541" y="418"/>
                  </a:cubicBezTo>
                  <a:cubicBezTo>
                    <a:pt x="545" y="420"/>
                    <a:pt x="550" y="422"/>
                    <a:pt x="554" y="424"/>
                  </a:cubicBezTo>
                  <a:cubicBezTo>
                    <a:pt x="559" y="426"/>
                    <a:pt x="563" y="429"/>
                    <a:pt x="567" y="432"/>
                  </a:cubicBezTo>
                  <a:cubicBezTo>
                    <a:pt x="569" y="434"/>
                    <a:pt x="571" y="435"/>
                    <a:pt x="573" y="437"/>
                  </a:cubicBezTo>
                  <a:cubicBezTo>
                    <a:pt x="575" y="439"/>
                    <a:pt x="576" y="441"/>
                    <a:pt x="578" y="443"/>
                  </a:cubicBezTo>
                  <a:cubicBezTo>
                    <a:pt x="581" y="445"/>
                    <a:pt x="581" y="445"/>
                    <a:pt x="581" y="445"/>
                  </a:cubicBezTo>
                  <a:cubicBezTo>
                    <a:pt x="583" y="448"/>
                    <a:pt x="583" y="448"/>
                    <a:pt x="583" y="448"/>
                  </a:cubicBezTo>
                  <a:cubicBezTo>
                    <a:pt x="586" y="451"/>
                    <a:pt x="586" y="451"/>
                    <a:pt x="586" y="451"/>
                  </a:cubicBezTo>
                  <a:cubicBezTo>
                    <a:pt x="588" y="454"/>
                    <a:pt x="588" y="454"/>
                    <a:pt x="588" y="454"/>
                  </a:cubicBezTo>
                  <a:cubicBezTo>
                    <a:pt x="590" y="458"/>
                    <a:pt x="590" y="458"/>
                    <a:pt x="590" y="458"/>
                  </a:cubicBezTo>
                  <a:cubicBezTo>
                    <a:pt x="593" y="461"/>
                    <a:pt x="593" y="461"/>
                    <a:pt x="593" y="461"/>
                  </a:cubicBezTo>
                  <a:cubicBezTo>
                    <a:pt x="595" y="464"/>
                    <a:pt x="595" y="464"/>
                    <a:pt x="595" y="464"/>
                  </a:cubicBezTo>
                  <a:cubicBezTo>
                    <a:pt x="596" y="468"/>
                    <a:pt x="596" y="468"/>
                    <a:pt x="596" y="468"/>
                  </a:cubicBezTo>
                  <a:cubicBezTo>
                    <a:pt x="601" y="466"/>
                    <a:pt x="601" y="466"/>
                    <a:pt x="601" y="466"/>
                  </a:cubicBezTo>
                  <a:cubicBezTo>
                    <a:pt x="600" y="462"/>
                    <a:pt x="600" y="462"/>
                    <a:pt x="600" y="462"/>
                  </a:cubicBezTo>
                  <a:cubicBezTo>
                    <a:pt x="598" y="458"/>
                    <a:pt x="598" y="458"/>
                    <a:pt x="598" y="458"/>
                  </a:cubicBezTo>
                  <a:cubicBezTo>
                    <a:pt x="596" y="454"/>
                    <a:pt x="596" y="454"/>
                    <a:pt x="596" y="454"/>
                  </a:cubicBezTo>
                  <a:cubicBezTo>
                    <a:pt x="594" y="451"/>
                    <a:pt x="594" y="451"/>
                    <a:pt x="594" y="451"/>
                  </a:cubicBezTo>
                  <a:cubicBezTo>
                    <a:pt x="592" y="447"/>
                    <a:pt x="592" y="447"/>
                    <a:pt x="592" y="447"/>
                  </a:cubicBezTo>
                  <a:cubicBezTo>
                    <a:pt x="590" y="443"/>
                    <a:pt x="590" y="443"/>
                    <a:pt x="590" y="443"/>
                  </a:cubicBezTo>
                  <a:cubicBezTo>
                    <a:pt x="588" y="440"/>
                    <a:pt x="588" y="440"/>
                    <a:pt x="588" y="440"/>
                  </a:cubicBezTo>
                  <a:cubicBezTo>
                    <a:pt x="585" y="436"/>
                    <a:pt x="585" y="436"/>
                    <a:pt x="585" y="436"/>
                  </a:cubicBezTo>
                  <a:cubicBezTo>
                    <a:pt x="584" y="434"/>
                    <a:pt x="582" y="432"/>
                    <a:pt x="580" y="430"/>
                  </a:cubicBezTo>
                  <a:cubicBezTo>
                    <a:pt x="578" y="428"/>
                    <a:pt x="577" y="426"/>
                    <a:pt x="575" y="424"/>
                  </a:cubicBezTo>
                  <a:cubicBezTo>
                    <a:pt x="571" y="420"/>
                    <a:pt x="566" y="416"/>
                    <a:pt x="562" y="413"/>
                  </a:cubicBezTo>
                  <a:cubicBezTo>
                    <a:pt x="557" y="409"/>
                    <a:pt x="552" y="406"/>
                    <a:pt x="547" y="404"/>
                  </a:cubicBezTo>
                  <a:cubicBezTo>
                    <a:pt x="544" y="403"/>
                    <a:pt x="542" y="402"/>
                    <a:pt x="540" y="401"/>
                  </a:cubicBezTo>
                  <a:cubicBezTo>
                    <a:pt x="542" y="399"/>
                    <a:pt x="545" y="397"/>
                    <a:pt x="547" y="395"/>
                  </a:cubicBezTo>
                  <a:cubicBezTo>
                    <a:pt x="554" y="390"/>
                    <a:pt x="561" y="384"/>
                    <a:pt x="567" y="377"/>
                  </a:cubicBezTo>
                  <a:cubicBezTo>
                    <a:pt x="573" y="370"/>
                    <a:pt x="578" y="363"/>
                    <a:pt x="582" y="355"/>
                  </a:cubicBezTo>
                  <a:cubicBezTo>
                    <a:pt x="587" y="347"/>
                    <a:pt x="590" y="338"/>
                    <a:pt x="593" y="329"/>
                  </a:cubicBezTo>
                  <a:cubicBezTo>
                    <a:pt x="593" y="328"/>
                    <a:pt x="593" y="327"/>
                    <a:pt x="593" y="326"/>
                  </a:cubicBezTo>
                  <a:cubicBezTo>
                    <a:pt x="594" y="323"/>
                    <a:pt x="594" y="323"/>
                    <a:pt x="594" y="323"/>
                  </a:cubicBezTo>
                  <a:cubicBezTo>
                    <a:pt x="595" y="320"/>
                    <a:pt x="595" y="320"/>
                    <a:pt x="595" y="320"/>
                  </a:cubicBezTo>
                  <a:cubicBezTo>
                    <a:pt x="596" y="316"/>
                    <a:pt x="596" y="316"/>
                    <a:pt x="596" y="316"/>
                  </a:cubicBezTo>
                  <a:cubicBezTo>
                    <a:pt x="596" y="313"/>
                    <a:pt x="596" y="313"/>
                    <a:pt x="596" y="313"/>
                  </a:cubicBezTo>
                  <a:cubicBezTo>
                    <a:pt x="596" y="312"/>
                    <a:pt x="596" y="311"/>
                    <a:pt x="596" y="310"/>
                  </a:cubicBezTo>
                  <a:cubicBezTo>
                    <a:pt x="597" y="307"/>
                    <a:pt x="597" y="305"/>
                    <a:pt x="597" y="303"/>
                  </a:cubicBezTo>
                  <a:cubicBezTo>
                    <a:pt x="598" y="294"/>
                    <a:pt x="598" y="285"/>
                    <a:pt x="597" y="276"/>
                  </a:cubicBezTo>
                  <a:cubicBezTo>
                    <a:pt x="595" y="267"/>
                    <a:pt x="593" y="258"/>
                    <a:pt x="591" y="250"/>
                  </a:cubicBezTo>
                  <a:cubicBezTo>
                    <a:pt x="588" y="242"/>
                    <a:pt x="585" y="234"/>
                    <a:pt x="582" y="227"/>
                  </a:cubicBezTo>
                  <a:cubicBezTo>
                    <a:pt x="582" y="225"/>
                    <a:pt x="581" y="223"/>
                    <a:pt x="581" y="221"/>
                  </a:cubicBezTo>
                  <a:cubicBezTo>
                    <a:pt x="581" y="221"/>
                    <a:pt x="581" y="220"/>
                    <a:pt x="581" y="219"/>
                  </a:cubicBezTo>
                  <a:cubicBezTo>
                    <a:pt x="580" y="218"/>
                    <a:pt x="580" y="218"/>
                    <a:pt x="580" y="218"/>
                  </a:cubicBezTo>
                  <a:cubicBezTo>
                    <a:pt x="580" y="218"/>
                    <a:pt x="580" y="218"/>
                    <a:pt x="580" y="218"/>
                  </a:cubicBezTo>
                  <a:cubicBezTo>
                    <a:pt x="580" y="218"/>
                    <a:pt x="580" y="218"/>
                    <a:pt x="580" y="217"/>
                  </a:cubicBezTo>
                  <a:cubicBezTo>
                    <a:pt x="580" y="217"/>
                    <a:pt x="580" y="217"/>
                    <a:pt x="580" y="217"/>
                  </a:cubicBezTo>
                  <a:cubicBezTo>
                    <a:pt x="580" y="216"/>
                    <a:pt x="580" y="216"/>
                    <a:pt x="580" y="216"/>
                  </a:cubicBezTo>
                  <a:cubicBezTo>
                    <a:pt x="580" y="216"/>
                    <a:pt x="580" y="216"/>
                    <a:pt x="580" y="216"/>
                  </a:cubicBezTo>
                  <a:cubicBezTo>
                    <a:pt x="581" y="216"/>
                    <a:pt x="580" y="215"/>
                    <a:pt x="581" y="215"/>
                  </a:cubicBezTo>
                  <a:cubicBezTo>
                    <a:pt x="581" y="215"/>
                    <a:pt x="581" y="215"/>
                    <a:pt x="582" y="214"/>
                  </a:cubicBezTo>
                  <a:cubicBezTo>
                    <a:pt x="582" y="214"/>
                    <a:pt x="583" y="213"/>
                    <a:pt x="583" y="213"/>
                  </a:cubicBezTo>
                  <a:cubicBezTo>
                    <a:pt x="584" y="213"/>
                    <a:pt x="584" y="212"/>
                    <a:pt x="585" y="212"/>
                  </a:cubicBezTo>
                  <a:cubicBezTo>
                    <a:pt x="591" y="210"/>
                    <a:pt x="591" y="210"/>
                    <a:pt x="591" y="210"/>
                  </a:cubicBezTo>
                  <a:cubicBezTo>
                    <a:pt x="595" y="208"/>
                    <a:pt x="599" y="206"/>
                    <a:pt x="603" y="203"/>
                  </a:cubicBezTo>
                  <a:cubicBezTo>
                    <a:pt x="611" y="198"/>
                    <a:pt x="617" y="193"/>
                    <a:pt x="624" y="187"/>
                  </a:cubicBezTo>
                  <a:cubicBezTo>
                    <a:pt x="630" y="181"/>
                    <a:pt x="636" y="175"/>
                    <a:pt x="641" y="169"/>
                  </a:cubicBezTo>
                  <a:cubicBezTo>
                    <a:pt x="647" y="164"/>
                    <a:pt x="653" y="159"/>
                    <a:pt x="659" y="156"/>
                  </a:cubicBezTo>
                  <a:cubicBezTo>
                    <a:pt x="660" y="156"/>
                    <a:pt x="661" y="156"/>
                    <a:pt x="661" y="155"/>
                  </a:cubicBezTo>
                  <a:cubicBezTo>
                    <a:pt x="662" y="155"/>
                    <a:pt x="663" y="155"/>
                    <a:pt x="664" y="155"/>
                  </a:cubicBezTo>
                  <a:cubicBezTo>
                    <a:pt x="665" y="155"/>
                    <a:pt x="665" y="155"/>
                    <a:pt x="666" y="155"/>
                  </a:cubicBezTo>
                  <a:cubicBezTo>
                    <a:pt x="667" y="155"/>
                    <a:pt x="667" y="155"/>
                    <a:pt x="667" y="155"/>
                  </a:cubicBezTo>
                  <a:cubicBezTo>
                    <a:pt x="669" y="155"/>
                    <a:pt x="669" y="155"/>
                    <a:pt x="669" y="155"/>
                  </a:cubicBezTo>
                  <a:cubicBezTo>
                    <a:pt x="669" y="155"/>
                    <a:pt x="670" y="155"/>
                    <a:pt x="670" y="155"/>
                  </a:cubicBezTo>
                  <a:cubicBezTo>
                    <a:pt x="670" y="155"/>
                    <a:pt x="670" y="155"/>
                    <a:pt x="671" y="155"/>
                  </a:cubicBezTo>
                  <a:cubicBezTo>
                    <a:pt x="672" y="155"/>
                    <a:pt x="672" y="156"/>
                    <a:pt x="673" y="156"/>
                  </a:cubicBezTo>
                  <a:cubicBezTo>
                    <a:pt x="675" y="157"/>
                    <a:pt x="676" y="157"/>
                    <a:pt x="678" y="158"/>
                  </a:cubicBezTo>
                  <a:cubicBezTo>
                    <a:pt x="681" y="161"/>
                    <a:pt x="683" y="163"/>
                    <a:pt x="686" y="166"/>
                  </a:cubicBezTo>
                  <a:cubicBezTo>
                    <a:pt x="689" y="169"/>
                    <a:pt x="691" y="173"/>
                    <a:pt x="694" y="176"/>
                  </a:cubicBezTo>
                  <a:cubicBezTo>
                    <a:pt x="694" y="176"/>
                    <a:pt x="694" y="176"/>
                    <a:pt x="694" y="176"/>
                  </a:cubicBezTo>
                  <a:cubicBezTo>
                    <a:pt x="694" y="177"/>
                    <a:pt x="695" y="177"/>
                    <a:pt x="696" y="177"/>
                  </a:cubicBezTo>
                  <a:cubicBezTo>
                    <a:pt x="698" y="177"/>
                    <a:pt x="699" y="176"/>
                    <a:pt x="699" y="174"/>
                  </a:cubicBezTo>
                  <a:cubicBezTo>
                    <a:pt x="699" y="174"/>
                    <a:pt x="699" y="174"/>
                    <a:pt x="699" y="174"/>
                  </a:cubicBezTo>
                  <a:cubicBezTo>
                    <a:pt x="698" y="169"/>
                    <a:pt x="698" y="164"/>
                    <a:pt x="699" y="159"/>
                  </a:cubicBezTo>
                  <a:cubicBezTo>
                    <a:pt x="699" y="153"/>
                    <a:pt x="700" y="148"/>
                    <a:pt x="702" y="143"/>
                  </a:cubicBezTo>
                  <a:cubicBezTo>
                    <a:pt x="703" y="138"/>
                    <a:pt x="705" y="133"/>
                    <a:pt x="706" y="128"/>
                  </a:cubicBezTo>
                  <a:cubicBezTo>
                    <a:pt x="709" y="120"/>
                    <a:pt x="709" y="120"/>
                    <a:pt x="709" y="120"/>
                  </a:cubicBezTo>
                  <a:cubicBezTo>
                    <a:pt x="710" y="116"/>
                    <a:pt x="710" y="116"/>
                    <a:pt x="710" y="116"/>
                  </a:cubicBezTo>
                  <a:cubicBezTo>
                    <a:pt x="710" y="115"/>
                    <a:pt x="710" y="115"/>
                    <a:pt x="710" y="115"/>
                  </a:cubicBezTo>
                  <a:cubicBezTo>
                    <a:pt x="711" y="113"/>
                    <a:pt x="711" y="113"/>
                    <a:pt x="711" y="113"/>
                  </a:cubicBezTo>
                  <a:cubicBezTo>
                    <a:pt x="711" y="112"/>
                    <a:pt x="711" y="111"/>
                    <a:pt x="712" y="111"/>
                  </a:cubicBezTo>
                  <a:cubicBezTo>
                    <a:pt x="712" y="109"/>
                    <a:pt x="712" y="109"/>
                    <a:pt x="712" y="109"/>
                  </a:cubicBezTo>
                  <a:cubicBezTo>
                    <a:pt x="713" y="109"/>
                    <a:pt x="713" y="108"/>
                    <a:pt x="713" y="108"/>
                  </a:cubicBezTo>
                  <a:cubicBezTo>
                    <a:pt x="714" y="106"/>
                    <a:pt x="714" y="106"/>
                    <a:pt x="714" y="106"/>
                  </a:cubicBezTo>
                  <a:cubicBezTo>
                    <a:pt x="715" y="105"/>
                    <a:pt x="715" y="105"/>
                    <a:pt x="715" y="105"/>
                  </a:cubicBezTo>
                  <a:cubicBezTo>
                    <a:pt x="716" y="103"/>
                    <a:pt x="716" y="103"/>
                    <a:pt x="716" y="103"/>
                  </a:cubicBezTo>
                  <a:cubicBezTo>
                    <a:pt x="716" y="102"/>
                    <a:pt x="717" y="101"/>
                    <a:pt x="718" y="100"/>
                  </a:cubicBezTo>
                  <a:cubicBezTo>
                    <a:pt x="721" y="96"/>
                    <a:pt x="724" y="92"/>
                    <a:pt x="727" y="88"/>
                  </a:cubicBezTo>
                  <a:cubicBezTo>
                    <a:pt x="734" y="80"/>
                    <a:pt x="742" y="72"/>
                    <a:pt x="749" y="65"/>
                  </a:cubicBezTo>
                  <a:cubicBezTo>
                    <a:pt x="757" y="58"/>
                    <a:pt x="765" y="52"/>
                    <a:pt x="774" y="45"/>
                  </a:cubicBezTo>
                  <a:cubicBezTo>
                    <a:pt x="782" y="39"/>
                    <a:pt x="791" y="33"/>
                    <a:pt x="800" y="27"/>
                  </a:cubicBezTo>
                  <a:cubicBezTo>
                    <a:pt x="804" y="24"/>
                    <a:pt x="809" y="22"/>
                    <a:pt x="813" y="20"/>
                  </a:cubicBezTo>
                  <a:cubicBezTo>
                    <a:pt x="815" y="19"/>
                    <a:pt x="818" y="18"/>
                    <a:pt x="820" y="17"/>
                  </a:cubicBezTo>
                  <a:cubicBezTo>
                    <a:pt x="820" y="17"/>
                    <a:pt x="821" y="17"/>
                    <a:pt x="821" y="17"/>
                  </a:cubicBezTo>
                  <a:cubicBezTo>
                    <a:pt x="823" y="17"/>
                    <a:pt x="823" y="17"/>
                    <a:pt x="823" y="17"/>
                  </a:cubicBezTo>
                  <a:cubicBezTo>
                    <a:pt x="827" y="16"/>
                    <a:pt x="827" y="16"/>
                    <a:pt x="827" y="16"/>
                  </a:cubicBezTo>
                  <a:cubicBezTo>
                    <a:pt x="837" y="15"/>
                    <a:pt x="848" y="14"/>
                    <a:pt x="858" y="13"/>
                  </a:cubicBezTo>
                  <a:cubicBezTo>
                    <a:pt x="869" y="13"/>
                    <a:pt x="880" y="13"/>
                    <a:pt x="890" y="13"/>
                  </a:cubicBezTo>
                  <a:cubicBezTo>
                    <a:pt x="895" y="13"/>
                    <a:pt x="901" y="13"/>
                    <a:pt x="906" y="14"/>
                  </a:cubicBezTo>
                  <a:cubicBezTo>
                    <a:pt x="911" y="14"/>
                    <a:pt x="916" y="15"/>
                    <a:pt x="921" y="16"/>
                  </a:cubicBezTo>
                  <a:cubicBezTo>
                    <a:pt x="926" y="17"/>
                    <a:pt x="931" y="18"/>
                    <a:pt x="936" y="19"/>
                  </a:cubicBezTo>
                  <a:cubicBezTo>
                    <a:pt x="941" y="21"/>
                    <a:pt x="945" y="22"/>
                    <a:pt x="949" y="25"/>
                  </a:cubicBezTo>
                  <a:cubicBezTo>
                    <a:pt x="950" y="26"/>
                    <a:pt x="951" y="26"/>
                    <a:pt x="952" y="27"/>
                  </a:cubicBezTo>
                  <a:cubicBezTo>
                    <a:pt x="952" y="27"/>
                    <a:pt x="953" y="28"/>
                    <a:pt x="953" y="28"/>
                  </a:cubicBezTo>
                  <a:cubicBezTo>
                    <a:pt x="954" y="29"/>
                    <a:pt x="954" y="29"/>
                    <a:pt x="954" y="29"/>
                  </a:cubicBezTo>
                  <a:cubicBezTo>
                    <a:pt x="954" y="29"/>
                    <a:pt x="954" y="29"/>
                    <a:pt x="954" y="29"/>
                  </a:cubicBezTo>
                  <a:cubicBezTo>
                    <a:pt x="954" y="29"/>
                    <a:pt x="954" y="29"/>
                    <a:pt x="954" y="29"/>
                  </a:cubicBezTo>
                  <a:cubicBezTo>
                    <a:pt x="956" y="31"/>
                    <a:pt x="956" y="31"/>
                    <a:pt x="956" y="31"/>
                  </a:cubicBezTo>
                  <a:cubicBezTo>
                    <a:pt x="956" y="31"/>
                    <a:pt x="956" y="31"/>
                    <a:pt x="957" y="31"/>
                  </a:cubicBezTo>
                  <a:cubicBezTo>
                    <a:pt x="958" y="32"/>
                    <a:pt x="958" y="32"/>
                    <a:pt x="958" y="32"/>
                  </a:cubicBezTo>
                  <a:cubicBezTo>
                    <a:pt x="959" y="34"/>
                    <a:pt x="959" y="34"/>
                    <a:pt x="959" y="34"/>
                  </a:cubicBezTo>
                  <a:cubicBezTo>
                    <a:pt x="960" y="34"/>
                    <a:pt x="961" y="35"/>
                    <a:pt x="961" y="35"/>
                  </a:cubicBezTo>
                  <a:cubicBezTo>
                    <a:pt x="964" y="37"/>
                    <a:pt x="967" y="38"/>
                    <a:pt x="970" y="40"/>
                  </a:cubicBezTo>
                  <a:cubicBezTo>
                    <a:pt x="972" y="41"/>
                    <a:pt x="975" y="42"/>
                    <a:pt x="978" y="42"/>
                  </a:cubicBezTo>
                  <a:cubicBezTo>
                    <a:pt x="990" y="45"/>
                    <a:pt x="1001" y="45"/>
                    <a:pt x="1012" y="45"/>
                  </a:cubicBezTo>
                  <a:cubicBezTo>
                    <a:pt x="1023" y="44"/>
                    <a:pt x="1033" y="44"/>
                    <a:pt x="1044" y="44"/>
                  </a:cubicBezTo>
                  <a:cubicBezTo>
                    <a:pt x="1054" y="44"/>
                    <a:pt x="1064" y="44"/>
                    <a:pt x="1074" y="47"/>
                  </a:cubicBezTo>
                  <a:cubicBezTo>
                    <a:pt x="1081" y="50"/>
                    <a:pt x="1081" y="50"/>
                    <a:pt x="1081" y="50"/>
                  </a:cubicBezTo>
                  <a:cubicBezTo>
                    <a:pt x="1089" y="53"/>
                    <a:pt x="1089" y="53"/>
                    <a:pt x="1089" y="53"/>
                  </a:cubicBezTo>
                  <a:cubicBezTo>
                    <a:pt x="1104" y="58"/>
                    <a:pt x="1104" y="58"/>
                    <a:pt x="1104" y="58"/>
                  </a:cubicBezTo>
                  <a:cubicBezTo>
                    <a:pt x="1144" y="73"/>
                    <a:pt x="1184" y="88"/>
                    <a:pt x="1224" y="105"/>
                  </a:cubicBezTo>
                  <a:cubicBezTo>
                    <a:pt x="1234" y="109"/>
                    <a:pt x="1243" y="113"/>
                    <a:pt x="1253" y="117"/>
                  </a:cubicBezTo>
                  <a:cubicBezTo>
                    <a:pt x="1255" y="118"/>
                    <a:pt x="1255" y="118"/>
                    <a:pt x="1255" y="118"/>
                  </a:cubicBezTo>
                  <a:cubicBezTo>
                    <a:pt x="1257" y="119"/>
                    <a:pt x="1257" y="119"/>
                    <a:pt x="1257" y="119"/>
                  </a:cubicBezTo>
                  <a:cubicBezTo>
                    <a:pt x="1258" y="120"/>
                    <a:pt x="1258" y="120"/>
                    <a:pt x="1258" y="120"/>
                  </a:cubicBezTo>
                  <a:cubicBezTo>
                    <a:pt x="1260" y="121"/>
                    <a:pt x="1260" y="121"/>
                    <a:pt x="1260" y="121"/>
                  </a:cubicBezTo>
                  <a:cubicBezTo>
                    <a:pt x="1261" y="121"/>
                    <a:pt x="1262" y="122"/>
                    <a:pt x="1263" y="123"/>
                  </a:cubicBezTo>
                  <a:cubicBezTo>
                    <a:pt x="1264" y="123"/>
                    <a:pt x="1265" y="124"/>
                    <a:pt x="1266" y="125"/>
                  </a:cubicBezTo>
                  <a:cubicBezTo>
                    <a:pt x="1270" y="128"/>
                    <a:pt x="1273" y="131"/>
                    <a:pt x="1277" y="135"/>
                  </a:cubicBezTo>
                  <a:cubicBezTo>
                    <a:pt x="1280" y="139"/>
                    <a:pt x="1282" y="143"/>
                    <a:pt x="1285" y="148"/>
                  </a:cubicBezTo>
                  <a:cubicBezTo>
                    <a:pt x="1288" y="152"/>
                    <a:pt x="1290" y="157"/>
                    <a:pt x="1294" y="162"/>
                  </a:cubicBezTo>
                  <a:cubicBezTo>
                    <a:pt x="1295" y="164"/>
                    <a:pt x="1297" y="167"/>
                    <a:pt x="1300" y="169"/>
                  </a:cubicBezTo>
                  <a:cubicBezTo>
                    <a:pt x="1302" y="171"/>
                    <a:pt x="1305" y="173"/>
                    <a:pt x="1308" y="174"/>
                  </a:cubicBezTo>
                  <a:cubicBezTo>
                    <a:pt x="1309" y="175"/>
                    <a:pt x="1309" y="175"/>
                    <a:pt x="1309" y="175"/>
                  </a:cubicBezTo>
                  <a:cubicBezTo>
                    <a:pt x="1311" y="175"/>
                    <a:pt x="1311" y="175"/>
                    <a:pt x="1311" y="175"/>
                  </a:cubicBezTo>
                  <a:cubicBezTo>
                    <a:pt x="1312" y="175"/>
                    <a:pt x="1312" y="176"/>
                    <a:pt x="1313" y="176"/>
                  </a:cubicBezTo>
                  <a:cubicBezTo>
                    <a:pt x="1314" y="176"/>
                    <a:pt x="1315" y="176"/>
                    <a:pt x="1316" y="176"/>
                  </a:cubicBezTo>
                  <a:cubicBezTo>
                    <a:pt x="1318" y="176"/>
                    <a:pt x="1318" y="176"/>
                    <a:pt x="1318" y="176"/>
                  </a:cubicBezTo>
                  <a:cubicBezTo>
                    <a:pt x="1322" y="176"/>
                    <a:pt x="1322" y="176"/>
                    <a:pt x="1322" y="176"/>
                  </a:cubicBezTo>
                  <a:cubicBezTo>
                    <a:pt x="1323" y="176"/>
                    <a:pt x="1323" y="176"/>
                    <a:pt x="1324" y="176"/>
                  </a:cubicBezTo>
                  <a:cubicBezTo>
                    <a:pt x="1325" y="177"/>
                    <a:pt x="1325" y="177"/>
                    <a:pt x="1325" y="177"/>
                  </a:cubicBezTo>
                  <a:cubicBezTo>
                    <a:pt x="1345" y="180"/>
                    <a:pt x="1364" y="191"/>
                    <a:pt x="1377" y="205"/>
                  </a:cubicBezTo>
                  <a:cubicBezTo>
                    <a:pt x="1380" y="208"/>
                    <a:pt x="1380" y="208"/>
                    <a:pt x="1380" y="208"/>
                  </a:cubicBezTo>
                  <a:cubicBezTo>
                    <a:pt x="1383" y="211"/>
                    <a:pt x="1383" y="211"/>
                    <a:pt x="1383" y="211"/>
                  </a:cubicBezTo>
                  <a:cubicBezTo>
                    <a:pt x="1385" y="213"/>
                    <a:pt x="1386" y="215"/>
                    <a:pt x="1388" y="217"/>
                  </a:cubicBezTo>
                  <a:cubicBezTo>
                    <a:pt x="1399" y="229"/>
                    <a:pt x="1399" y="229"/>
                    <a:pt x="1399" y="229"/>
                  </a:cubicBezTo>
                  <a:cubicBezTo>
                    <a:pt x="1407" y="237"/>
                    <a:pt x="1414" y="244"/>
                    <a:pt x="1421" y="252"/>
                  </a:cubicBezTo>
                  <a:cubicBezTo>
                    <a:pt x="1428" y="260"/>
                    <a:pt x="1435" y="268"/>
                    <a:pt x="1441" y="277"/>
                  </a:cubicBezTo>
                  <a:cubicBezTo>
                    <a:pt x="1444" y="281"/>
                    <a:pt x="1447" y="285"/>
                    <a:pt x="1449" y="289"/>
                  </a:cubicBezTo>
                  <a:cubicBezTo>
                    <a:pt x="1449" y="290"/>
                    <a:pt x="1449" y="290"/>
                    <a:pt x="1449" y="291"/>
                  </a:cubicBezTo>
                  <a:cubicBezTo>
                    <a:pt x="1450" y="292"/>
                    <a:pt x="1450" y="292"/>
                    <a:pt x="1450" y="292"/>
                  </a:cubicBezTo>
                  <a:cubicBezTo>
                    <a:pt x="1450" y="293"/>
                    <a:pt x="1450" y="294"/>
                    <a:pt x="1451" y="295"/>
                  </a:cubicBezTo>
                  <a:cubicBezTo>
                    <a:pt x="1452" y="299"/>
                    <a:pt x="1452" y="299"/>
                    <a:pt x="1452" y="299"/>
                  </a:cubicBezTo>
                  <a:cubicBezTo>
                    <a:pt x="1453" y="303"/>
                    <a:pt x="1453" y="303"/>
                    <a:pt x="1453" y="303"/>
                  </a:cubicBezTo>
                  <a:cubicBezTo>
                    <a:pt x="1456" y="313"/>
                    <a:pt x="1460" y="323"/>
                    <a:pt x="1461" y="333"/>
                  </a:cubicBezTo>
                  <a:cubicBezTo>
                    <a:pt x="1462" y="338"/>
                    <a:pt x="1463" y="343"/>
                    <a:pt x="1463" y="347"/>
                  </a:cubicBezTo>
                  <a:cubicBezTo>
                    <a:pt x="1463" y="349"/>
                    <a:pt x="1463" y="351"/>
                    <a:pt x="1462" y="353"/>
                  </a:cubicBezTo>
                  <a:cubicBezTo>
                    <a:pt x="1462" y="355"/>
                    <a:pt x="1461" y="356"/>
                    <a:pt x="1461" y="357"/>
                  </a:cubicBezTo>
                  <a:cubicBezTo>
                    <a:pt x="1460" y="358"/>
                    <a:pt x="1459" y="358"/>
                    <a:pt x="1458" y="358"/>
                  </a:cubicBezTo>
                  <a:cubicBezTo>
                    <a:pt x="1458" y="359"/>
                    <a:pt x="1458" y="359"/>
                    <a:pt x="1458" y="359"/>
                  </a:cubicBezTo>
                  <a:cubicBezTo>
                    <a:pt x="1458" y="359"/>
                    <a:pt x="1458" y="359"/>
                    <a:pt x="1458" y="359"/>
                  </a:cubicBezTo>
                  <a:cubicBezTo>
                    <a:pt x="1457" y="359"/>
                    <a:pt x="1457" y="359"/>
                    <a:pt x="1457" y="359"/>
                  </a:cubicBezTo>
                  <a:cubicBezTo>
                    <a:pt x="1457" y="359"/>
                    <a:pt x="1457" y="359"/>
                    <a:pt x="1456" y="359"/>
                  </a:cubicBezTo>
                  <a:cubicBezTo>
                    <a:pt x="1456" y="359"/>
                    <a:pt x="1455" y="359"/>
                    <a:pt x="1455" y="359"/>
                  </a:cubicBezTo>
                  <a:cubicBezTo>
                    <a:pt x="1455" y="359"/>
                    <a:pt x="1454" y="359"/>
                    <a:pt x="1454" y="359"/>
                  </a:cubicBezTo>
                  <a:cubicBezTo>
                    <a:pt x="1453" y="359"/>
                    <a:pt x="1452" y="359"/>
                    <a:pt x="1451" y="359"/>
                  </a:cubicBezTo>
                  <a:cubicBezTo>
                    <a:pt x="1450" y="359"/>
                    <a:pt x="1449" y="359"/>
                    <a:pt x="1448" y="359"/>
                  </a:cubicBezTo>
                  <a:cubicBezTo>
                    <a:pt x="1440" y="357"/>
                    <a:pt x="1440" y="357"/>
                    <a:pt x="1440" y="357"/>
                  </a:cubicBezTo>
                  <a:cubicBezTo>
                    <a:pt x="1436" y="356"/>
                    <a:pt x="1436" y="356"/>
                    <a:pt x="1436" y="356"/>
                  </a:cubicBezTo>
                  <a:cubicBezTo>
                    <a:pt x="1435" y="356"/>
                    <a:pt x="1433" y="356"/>
                    <a:pt x="1432" y="356"/>
                  </a:cubicBezTo>
                  <a:cubicBezTo>
                    <a:pt x="1424" y="354"/>
                    <a:pt x="1424" y="354"/>
                    <a:pt x="1424" y="354"/>
                  </a:cubicBezTo>
                  <a:cubicBezTo>
                    <a:pt x="1421" y="354"/>
                    <a:pt x="1418" y="353"/>
                    <a:pt x="1416" y="353"/>
                  </a:cubicBezTo>
                  <a:cubicBezTo>
                    <a:pt x="1413" y="353"/>
                    <a:pt x="1410" y="352"/>
                    <a:pt x="1407" y="352"/>
                  </a:cubicBezTo>
                  <a:cubicBezTo>
                    <a:pt x="1399" y="351"/>
                    <a:pt x="1399" y="351"/>
                    <a:pt x="1399" y="351"/>
                  </a:cubicBezTo>
                  <a:cubicBezTo>
                    <a:pt x="1396" y="351"/>
                    <a:pt x="1394" y="351"/>
                    <a:pt x="1391" y="350"/>
                  </a:cubicBezTo>
                  <a:cubicBezTo>
                    <a:pt x="1386" y="350"/>
                    <a:pt x="1380" y="350"/>
                    <a:pt x="1375" y="349"/>
                  </a:cubicBezTo>
                  <a:cubicBezTo>
                    <a:pt x="1369" y="349"/>
                    <a:pt x="1364" y="349"/>
                    <a:pt x="1358" y="349"/>
                  </a:cubicBezTo>
                  <a:cubicBezTo>
                    <a:pt x="1353" y="349"/>
                    <a:pt x="1347" y="349"/>
                    <a:pt x="1342" y="349"/>
                  </a:cubicBezTo>
                  <a:cubicBezTo>
                    <a:pt x="1331" y="349"/>
                    <a:pt x="1320" y="349"/>
                    <a:pt x="1309" y="350"/>
                  </a:cubicBezTo>
                  <a:cubicBezTo>
                    <a:pt x="1301" y="351"/>
                    <a:pt x="1301" y="351"/>
                    <a:pt x="1301" y="351"/>
                  </a:cubicBezTo>
                  <a:cubicBezTo>
                    <a:pt x="1298" y="351"/>
                    <a:pt x="1296" y="352"/>
                    <a:pt x="1293" y="352"/>
                  </a:cubicBezTo>
                  <a:cubicBezTo>
                    <a:pt x="1290" y="352"/>
                    <a:pt x="1287" y="353"/>
                    <a:pt x="1285" y="353"/>
                  </a:cubicBezTo>
                  <a:cubicBezTo>
                    <a:pt x="1283" y="353"/>
                    <a:pt x="1282" y="353"/>
                    <a:pt x="1280" y="354"/>
                  </a:cubicBezTo>
                  <a:cubicBezTo>
                    <a:pt x="1276" y="354"/>
                    <a:pt x="1276" y="354"/>
                    <a:pt x="1276" y="354"/>
                  </a:cubicBezTo>
                  <a:cubicBezTo>
                    <a:pt x="1276" y="355"/>
                    <a:pt x="1275" y="355"/>
                    <a:pt x="1275" y="355"/>
                  </a:cubicBezTo>
                  <a:cubicBezTo>
                    <a:pt x="1274" y="355"/>
                    <a:pt x="1274" y="355"/>
                    <a:pt x="1274" y="355"/>
                  </a:cubicBezTo>
                  <a:cubicBezTo>
                    <a:pt x="1273" y="355"/>
                    <a:pt x="1273" y="354"/>
                    <a:pt x="1272" y="354"/>
                  </a:cubicBezTo>
                  <a:cubicBezTo>
                    <a:pt x="1272" y="354"/>
                    <a:pt x="1271" y="354"/>
                    <a:pt x="1270" y="354"/>
                  </a:cubicBezTo>
                  <a:cubicBezTo>
                    <a:pt x="1268" y="353"/>
                    <a:pt x="1266" y="353"/>
                    <a:pt x="1264" y="351"/>
                  </a:cubicBezTo>
                  <a:cubicBezTo>
                    <a:pt x="1262" y="350"/>
                    <a:pt x="1260" y="349"/>
                    <a:pt x="1258" y="347"/>
                  </a:cubicBezTo>
                  <a:cubicBezTo>
                    <a:pt x="1256" y="345"/>
                    <a:pt x="1255" y="343"/>
                    <a:pt x="1254" y="341"/>
                  </a:cubicBezTo>
                  <a:cubicBezTo>
                    <a:pt x="1251" y="336"/>
                    <a:pt x="1251" y="331"/>
                    <a:pt x="1252" y="326"/>
                  </a:cubicBezTo>
                  <a:cubicBezTo>
                    <a:pt x="1252" y="324"/>
                    <a:pt x="1253" y="322"/>
                    <a:pt x="1254" y="319"/>
                  </a:cubicBezTo>
                  <a:cubicBezTo>
                    <a:pt x="1254" y="318"/>
                    <a:pt x="1255" y="317"/>
                    <a:pt x="1256" y="317"/>
                  </a:cubicBezTo>
                  <a:cubicBezTo>
                    <a:pt x="1256" y="316"/>
                    <a:pt x="1257" y="315"/>
                    <a:pt x="1257" y="314"/>
                  </a:cubicBezTo>
                  <a:cubicBezTo>
                    <a:pt x="1260" y="312"/>
                    <a:pt x="1262" y="310"/>
                    <a:pt x="1265" y="308"/>
                  </a:cubicBezTo>
                  <a:cubicBezTo>
                    <a:pt x="1267" y="306"/>
                    <a:pt x="1267" y="306"/>
                    <a:pt x="1267" y="306"/>
                  </a:cubicBezTo>
                  <a:cubicBezTo>
                    <a:pt x="1268" y="305"/>
                    <a:pt x="1268" y="305"/>
                    <a:pt x="1268" y="305"/>
                  </a:cubicBezTo>
                  <a:cubicBezTo>
                    <a:pt x="1272" y="302"/>
                    <a:pt x="1272" y="302"/>
                    <a:pt x="1272" y="302"/>
                  </a:cubicBezTo>
                  <a:cubicBezTo>
                    <a:pt x="1274" y="299"/>
                    <a:pt x="1276" y="297"/>
                    <a:pt x="1278" y="295"/>
                  </a:cubicBezTo>
                  <a:cubicBezTo>
                    <a:pt x="1280" y="293"/>
                    <a:pt x="1282" y="291"/>
                    <a:pt x="1284" y="288"/>
                  </a:cubicBezTo>
                  <a:cubicBezTo>
                    <a:pt x="1286" y="286"/>
                    <a:pt x="1288" y="284"/>
                    <a:pt x="1289" y="281"/>
                  </a:cubicBezTo>
                  <a:cubicBezTo>
                    <a:pt x="1290" y="280"/>
                    <a:pt x="1291" y="279"/>
                    <a:pt x="1292" y="278"/>
                  </a:cubicBezTo>
                  <a:cubicBezTo>
                    <a:pt x="1293" y="277"/>
                    <a:pt x="1293" y="275"/>
                    <a:pt x="1294" y="274"/>
                  </a:cubicBezTo>
                  <a:cubicBezTo>
                    <a:pt x="1296" y="272"/>
                    <a:pt x="1297" y="270"/>
                    <a:pt x="1299" y="267"/>
                  </a:cubicBezTo>
                  <a:cubicBezTo>
                    <a:pt x="1301" y="263"/>
                    <a:pt x="1304" y="259"/>
                    <a:pt x="1306" y="254"/>
                  </a:cubicBezTo>
                  <a:cubicBezTo>
                    <a:pt x="1307" y="252"/>
                    <a:pt x="1307" y="250"/>
                    <a:pt x="1308" y="248"/>
                  </a:cubicBezTo>
                  <a:cubicBezTo>
                    <a:pt x="1308" y="247"/>
                    <a:pt x="1309" y="246"/>
                    <a:pt x="1309" y="245"/>
                  </a:cubicBezTo>
                  <a:cubicBezTo>
                    <a:pt x="1310" y="245"/>
                    <a:pt x="1310" y="244"/>
                    <a:pt x="1310" y="243"/>
                  </a:cubicBezTo>
                  <a:cubicBezTo>
                    <a:pt x="1311" y="239"/>
                    <a:pt x="1312" y="236"/>
                    <a:pt x="1312" y="233"/>
                  </a:cubicBezTo>
                  <a:cubicBezTo>
                    <a:pt x="1314" y="228"/>
                    <a:pt x="1314" y="225"/>
                    <a:pt x="1314" y="225"/>
                  </a:cubicBezTo>
                  <a:cubicBezTo>
                    <a:pt x="1309" y="223"/>
                    <a:pt x="1309" y="223"/>
                    <a:pt x="1309" y="223"/>
                  </a:cubicBezTo>
                  <a:cubicBezTo>
                    <a:pt x="1309" y="223"/>
                    <a:pt x="1307" y="225"/>
                    <a:pt x="1304" y="230"/>
                  </a:cubicBezTo>
                  <a:cubicBezTo>
                    <a:pt x="1302" y="232"/>
                    <a:pt x="1301" y="234"/>
                    <a:pt x="1299" y="237"/>
                  </a:cubicBezTo>
                  <a:cubicBezTo>
                    <a:pt x="1298" y="239"/>
                    <a:pt x="1297" y="240"/>
                    <a:pt x="1296" y="242"/>
                  </a:cubicBezTo>
                  <a:cubicBezTo>
                    <a:pt x="1295" y="244"/>
                    <a:pt x="1294" y="246"/>
                    <a:pt x="1292" y="247"/>
                  </a:cubicBezTo>
                  <a:cubicBezTo>
                    <a:pt x="1291" y="249"/>
                    <a:pt x="1290" y="251"/>
                    <a:pt x="1289" y="253"/>
                  </a:cubicBezTo>
                  <a:cubicBezTo>
                    <a:pt x="1288" y="255"/>
                    <a:pt x="1286" y="257"/>
                    <a:pt x="1285" y="259"/>
                  </a:cubicBezTo>
                  <a:cubicBezTo>
                    <a:pt x="1284" y="261"/>
                    <a:pt x="1283" y="263"/>
                    <a:pt x="1281" y="266"/>
                  </a:cubicBezTo>
                  <a:cubicBezTo>
                    <a:pt x="1280" y="267"/>
                    <a:pt x="1280" y="268"/>
                    <a:pt x="1279" y="269"/>
                  </a:cubicBezTo>
                  <a:cubicBezTo>
                    <a:pt x="1278" y="270"/>
                    <a:pt x="1277" y="271"/>
                    <a:pt x="1277" y="272"/>
                  </a:cubicBezTo>
                  <a:cubicBezTo>
                    <a:pt x="1275" y="274"/>
                    <a:pt x="1274" y="276"/>
                    <a:pt x="1272" y="278"/>
                  </a:cubicBezTo>
                  <a:cubicBezTo>
                    <a:pt x="1270" y="281"/>
                    <a:pt x="1268" y="283"/>
                    <a:pt x="1267" y="285"/>
                  </a:cubicBezTo>
                  <a:cubicBezTo>
                    <a:pt x="1265" y="287"/>
                    <a:pt x="1263" y="289"/>
                    <a:pt x="1261" y="291"/>
                  </a:cubicBezTo>
                  <a:cubicBezTo>
                    <a:pt x="1258" y="294"/>
                    <a:pt x="1258" y="294"/>
                    <a:pt x="1258" y="294"/>
                  </a:cubicBezTo>
                  <a:cubicBezTo>
                    <a:pt x="1257" y="296"/>
                    <a:pt x="1257" y="296"/>
                    <a:pt x="1257" y="296"/>
                  </a:cubicBezTo>
                  <a:cubicBezTo>
                    <a:pt x="1255" y="297"/>
                    <a:pt x="1255" y="297"/>
                    <a:pt x="1255" y="297"/>
                  </a:cubicBezTo>
                  <a:cubicBezTo>
                    <a:pt x="1252" y="300"/>
                    <a:pt x="1252" y="300"/>
                    <a:pt x="1252" y="300"/>
                  </a:cubicBezTo>
                  <a:cubicBezTo>
                    <a:pt x="1249" y="303"/>
                    <a:pt x="1249" y="303"/>
                    <a:pt x="1249" y="303"/>
                  </a:cubicBezTo>
                  <a:cubicBezTo>
                    <a:pt x="1248" y="304"/>
                    <a:pt x="1247" y="304"/>
                    <a:pt x="1245" y="305"/>
                  </a:cubicBezTo>
                  <a:cubicBezTo>
                    <a:pt x="1244" y="306"/>
                    <a:pt x="1243" y="307"/>
                    <a:pt x="1242" y="308"/>
                  </a:cubicBezTo>
                  <a:cubicBezTo>
                    <a:pt x="1238" y="311"/>
                    <a:pt x="1233" y="314"/>
                    <a:pt x="1229" y="317"/>
                  </a:cubicBezTo>
                  <a:cubicBezTo>
                    <a:pt x="1224" y="320"/>
                    <a:pt x="1220" y="322"/>
                    <a:pt x="1215" y="324"/>
                  </a:cubicBezTo>
                  <a:cubicBezTo>
                    <a:pt x="1211" y="326"/>
                    <a:pt x="1206" y="328"/>
                    <a:pt x="1202" y="329"/>
                  </a:cubicBezTo>
                  <a:cubicBezTo>
                    <a:pt x="1198" y="330"/>
                    <a:pt x="1194" y="331"/>
                    <a:pt x="1191" y="332"/>
                  </a:cubicBezTo>
                  <a:cubicBezTo>
                    <a:pt x="1188" y="333"/>
                    <a:pt x="1185" y="333"/>
                    <a:pt x="1182" y="334"/>
                  </a:cubicBezTo>
                  <a:cubicBezTo>
                    <a:pt x="1180" y="334"/>
                    <a:pt x="1178" y="335"/>
                    <a:pt x="1176" y="335"/>
                  </a:cubicBezTo>
                  <a:cubicBezTo>
                    <a:pt x="1175" y="335"/>
                    <a:pt x="1174" y="335"/>
                    <a:pt x="1174" y="335"/>
                  </a:cubicBezTo>
                  <a:cubicBezTo>
                    <a:pt x="1174" y="340"/>
                    <a:pt x="1174" y="340"/>
                    <a:pt x="1174" y="340"/>
                  </a:cubicBezTo>
                  <a:cubicBezTo>
                    <a:pt x="1174" y="340"/>
                    <a:pt x="1175" y="340"/>
                    <a:pt x="1176" y="340"/>
                  </a:cubicBezTo>
                  <a:cubicBezTo>
                    <a:pt x="1178" y="341"/>
                    <a:pt x="1180" y="341"/>
                    <a:pt x="1183" y="341"/>
                  </a:cubicBezTo>
                  <a:cubicBezTo>
                    <a:pt x="1188" y="341"/>
                    <a:pt x="1196" y="340"/>
                    <a:pt x="1205" y="338"/>
                  </a:cubicBezTo>
                  <a:cubicBezTo>
                    <a:pt x="1209" y="337"/>
                    <a:pt x="1214" y="336"/>
                    <a:pt x="1219" y="334"/>
                  </a:cubicBezTo>
                  <a:cubicBezTo>
                    <a:pt x="1224" y="333"/>
                    <a:pt x="1229" y="331"/>
                    <a:pt x="1235" y="328"/>
                  </a:cubicBezTo>
                  <a:cubicBezTo>
                    <a:pt x="1238" y="326"/>
                    <a:pt x="1242" y="324"/>
                    <a:pt x="1246" y="322"/>
                  </a:cubicBezTo>
                  <a:cubicBezTo>
                    <a:pt x="1246" y="323"/>
                    <a:pt x="1245" y="324"/>
                    <a:pt x="1245" y="325"/>
                  </a:cubicBezTo>
                  <a:cubicBezTo>
                    <a:pt x="1245" y="328"/>
                    <a:pt x="1245" y="331"/>
                    <a:pt x="1245" y="334"/>
                  </a:cubicBezTo>
                  <a:cubicBezTo>
                    <a:pt x="1245" y="338"/>
                    <a:pt x="1246" y="341"/>
                    <a:pt x="1248" y="344"/>
                  </a:cubicBezTo>
                  <a:cubicBezTo>
                    <a:pt x="1249" y="347"/>
                    <a:pt x="1251" y="349"/>
                    <a:pt x="1253" y="352"/>
                  </a:cubicBezTo>
                  <a:cubicBezTo>
                    <a:pt x="1255" y="354"/>
                    <a:pt x="1258" y="356"/>
                    <a:pt x="1260" y="358"/>
                  </a:cubicBezTo>
                  <a:cubicBezTo>
                    <a:pt x="1261" y="358"/>
                    <a:pt x="1261" y="358"/>
                    <a:pt x="1261" y="359"/>
                  </a:cubicBezTo>
                  <a:cubicBezTo>
                    <a:pt x="1260" y="359"/>
                    <a:pt x="1260" y="359"/>
                    <a:pt x="1260" y="359"/>
                  </a:cubicBezTo>
                  <a:cubicBezTo>
                    <a:pt x="1255" y="361"/>
                    <a:pt x="1250" y="362"/>
                    <a:pt x="1245" y="364"/>
                  </a:cubicBezTo>
                  <a:cubicBezTo>
                    <a:pt x="1234" y="368"/>
                    <a:pt x="1224" y="371"/>
                    <a:pt x="1214" y="376"/>
                  </a:cubicBezTo>
                  <a:cubicBezTo>
                    <a:pt x="1204" y="380"/>
                    <a:pt x="1194" y="385"/>
                    <a:pt x="1184" y="390"/>
                  </a:cubicBezTo>
                  <a:cubicBezTo>
                    <a:pt x="1180" y="393"/>
                    <a:pt x="1175" y="396"/>
                    <a:pt x="1170" y="399"/>
                  </a:cubicBezTo>
                  <a:cubicBezTo>
                    <a:pt x="1168" y="400"/>
                    <a:pt x="1166" y="402"/>
                    <a:pt x="1163" y="404"/>
                  </a:cubicBezTo>
                  <a:cubicBezTo>
                    <a:pt x="1163" y="404"/>
                    <a:pt x="1163" y="404"/>
                    <a:pt x="1163" y="404"/>
                  </a:cubicBezTo>
                  <a:cubicBezTo>
                    <a:pt x="1161" y="404"/>
                    <a:pt x="1159" y="403"/>
                    <a:pt x="1156" y="401"/>
                  </a:cubicBezTo>
                  <a:cubicBezTo>
                    <a:pt x="1153" y="399"/>
                    <a:pt x="1149" y="397"/>
                    <a:pt x="1145" y="393"/>
                  </a:cubicBezTo>
                  <a:cubicBezTo>
                    <a:pt x="1141" y="390"/>
                    <a:pt x="1137" y="385"/>
                    <a:pt x="1133" y="380"/>
                  </a:cubicBezTo>
                  <a:cubicBezTo>
                    <a:pt x="1132" y="379"/>
                    <a:pt x="1131" y="377"/>
                    <a:pt x="1131" y="376"/>
                  </a:cubicBezTo>
                  <a:cubicBezTo>
                    <a:pt x="1130" y="374"/>
                    <a:pt x="1129" y="373"/>
                    <a:pt x="1128" y="371"/>
                  </a:cubicBezTo>
                  <a:cubicBezTo>
                    <a:pt x="1127" y="370"/>
                    <a:pt x="1127" y="368"/>
                    <a:pt x="1126" y="366"/>
                  </a:cubicBezTo>
                  <a:cubicBezTo>
                    <a:pt x="1125" y="366"/>
                    <a:pt x="1125" y="365"/>
                    <a:pt x="1125" y="364"/>
                  </a:cubicBezTo>
                  <a:cubicBezTo>
                    <a:pt x="1124" y="363"/>
                    <a:pt x="1124" y="362"/>
                    <a:pt x="1124" y="361"/>
                  </a:cubicBezTo>
                  <a:cubicBezTo>
                    <a:pt x="1123" y="360"/>
                    <a:pt x="1123" y="359"/>
                    <a:pt x="1123" y="358"/>
                  </a:cubicBezTo>
                  <a:cubicBezTo>
                    <a:pt x="1123" y="357"/>
                    <a:pt x="1123" y="357"/>
                    <a:pt x="1123" y="357"/>
                  </a:cubicBezTo>
                  <a:cubicBezTo>
                    <a:pt x="1122" y="357"/>
                    <a:pt x="1122" y="357"/>
                    <a:pt x="1122" y="357"/>
                  </a:cubicBezTo>
                  <a:cubicBezTo>
                    <a:pt x="1122" y="357"/>
                    <a:pt x="1122" y="357"/>
                    <a:pt x="1122" y="357"/>
                  </a:cubicBezTo>
                  <a:cubicBezTo>
                    <a:pt x="1122" y="357"/>
                    <a:pt x="1122" y="357"/>
                    <a:pt x="1122" y="357"/>
                  </a:cubicBezTo>
                  <a:cubicBezTo>
                    <a:pt x="1122" y="356"/>
                    <a:pt x="1122" y="356"/>
                    <a:pt x="1122" y="356"/>
                  </a:cubicBezTo>
                  <a:cubicBezTo>
                    <a:pt x="1122" y="354"/>
                    <a:pt x="1121" y="352"/>
                    <a:pt x="1121" y="350"/>
                  </a:cubicBezTo>
                  <a:cubicBezTo>
                    <a:pt x="1120" y="346"/>
                    <a:pt x="1120" y="342"/>
                    <a:pt x="1120" y="338"/>
                  </a:cubicBezTo>
                  <a:cubicBezTo>
                    <a:pt x="1119" y="333"/>
                    <a:pt x="1119" y="329"/>
                    <a:pt x="1119" y="324"/>
                  </a:cubicBezTo>
                  <a:cubicBezTo>
                    <a:pt x="1119" y="322"/>
                    <a:pt x="1119" y="320"/>
                    <a:pt x="1120" y="318"/>
                  </a:cubicBezTo>
                  <a:cubicBezTo>
                    <a:pt x="1120" y="315"/>
                    <a:pt x="1120" y="313"/>
                    <a:pt x="1120" y="311"/>
                  </a:cubicBezTo>
                  <a:cubicBezTo>
                    <a:pt x="1120" y="308"/>
                    <a:pt x="1120" y="306"/>
                    <a:pt x="1120" y="304"/>
                  </a:cubicBezTo>
                  <a:cubicBezTo>
                    <a:pt x="1120" y="301"/>
                    <a:pt x="1121" y="299"/>
                    <a:pt x="1121" y="297"/>
                  </a:cubicBezTo>
                  <a:cubicBezTo>
                    <a:pt x="1121" y="292"/>
                    <a:pt x="1122" y="287"/>
                    <a:pt x="1122" y="282"/>
                  </a:cubicBezTo>
                  <a:cubicBezTo>
                    <a:pt x="1123" y="273"/>
                    <a:pt x="1124" y="264"/>
                    <a:pt x="1125" y="254"/>
                  </a:cubicBezTo>
                  <a:cubicBezTo>
                    <a:pt x="1126" y="245"/>
                    <a:pt x="1127" y="236"/>
                    <a:pt x="1128" y="227"/>
                  </a:cubicBezTo>
                  <a:cubicBezTo>
                    <a:pt x="1128" y="225"/>
                    <a:pt x="1128" y="224"/>
                    <a:pt x="1128" y="223"/>
                  </a:cubicBezTo>
                  <a:cubicBezTo>
                    <a:pt x="1128" y="222"/>
                    <a:pt x="1128" y="221"/>
                    <a:pt x="1128" y="220"/>
                  </a:cubicBezTo>
                  <a:cubicBezTo>
                    <a:pt x="1128" y="218"/>
                    <a:pt x="1128" y="215"/>
                    <a:pt x="1128" y="213"/>
                  </a:cubicBezTo>
                  <a:cubicBezTo>
                    <a:pt x="1128" y="212"/>
                    <a:pt x="1128" y="211"/>
                    <a:pt x="1128" y="210"/>
                  </a:cubicBezTo>
                  <a:cubicBezTo>
                    <a:pt x="1128" y="209"/>
                    <a:pt x="1128" y="209"/>
                    <a:pt x="1128" y="209"/>
                  </a:cubicBezTo>
                  <a:cubicBezTo>
                    <a:pt x="1128" y="209"/>
                    <a:pt x="1128" y="209"/>
                    <a:pt x="1128" y="208"/>
                  </a:cubicBezTo>
                  <a:cubicBezTo>
                    <a:pt x="1128" y="207"/>
                    <a:pt x="1128" y="207"/>
                    <a:pt x="1128" y="207"/>
                  </a:cubicBezTo>
                  <a:cubicBezTo>
                    <a:pt x="1128" y="204"/>
                    <a:pt x="1127" y="202"/>
                    <a:pt x="1126" y="200"/>
                  </a:cubicBezTo>
                  <a:cubicBezTo>
                    <a:pt x="1125" y="196"/>
                    <a:pt x="1123" y="192"/>
                    <a:pt x="1121" y="189"/>
                  </a:cubicBezTo>
                  <a:cubicBezTo>
                    <a:pt x="1119" y="186"/>
                    <a:pt x="1116" y="183"/>
                    <a:pt x="1114" y="180"/>
                  </a:cubicBezTo>
                  <a:cubicBezTo>
                    <a:pt x="1108" y="175"/>
                    <a:pt x="1103" y="171"/>
                    <a:pt x="1099" y="167"/>
                  </a:cubicBezTo>
                  <a:cubicBezTo>
                    <a:pt x="1094" y="164"/>
                    <a:pt x="1090" y="160"/>
                    <a:pt x="1088" y="157"/>
                  </a:cubicBezTo>
                  <a:cubicBezTo>
                    <a:pt x="1087" y="156"/>
                    <a:pt x="1086" y="154"/>
                    <a:pt x="1085" y="153"/>
                  </a:cubicBezTo>
                  <a:cubicBezTo>
                    <a:pt x="1084" y="152"/>
                    <a:pt x="1084" y="151"/>
                    <a:pt x="1083" y="150"/>
                  </a:cubicBezTo>
                  <a:cubicBezTo>
                    <a:pt x="1083" y="149"/>
                    <a:pt x="1083" y="149"/>
                    <a:pt x="1083" y="148"/>
                  </a:cubicBezTo>
                  <a:cubicBezTo>
                    <a:pt x="1083" y="148"/>
                    <a:pt x="1083" y="148"/>
                    <a:pt x="1083" y="147"/>
                  </a:cubicBezTo>
                  <a:cubicBezTo>
                    <a:pt x="1083" y="147"/>
                    <a:pt x="1083" y="146"/>
                    <a:pt x="1083" y="146"/>
                  </a:cubicBezTo>
                  <a:cubicBezTo>
                    <a:pt x="1080" y="147"/>
                    <a:pt x="1080" y="147"/>
                    <a:pt x="1080" y="147"/>
                  </a:cubicBezTo>
                  <a:cubicBezTo>
                    <a:pt x="1080" y="147"/>
                    <a:pt x="1080" y="147"/>
                    <a:pt x="1080" y="148"/>
                  </a:cubicBezTo>
                  <a:cubicBezTo>
                    <a:pt x="1080" y="148"/>
                    <a:pt x="1080" y="148"/>
                    <a:pt x="1080" y="149"/>
                  </a:cubicBezTo>
                  <a:cubicBezTo>
                    <a:pt x="1080" y="149"/>
                    <a:pt x="1080" y="150"/>
                    <a:pt x="1080" y="150"/>
                  </a:cubicBezTo>
                  <a:cubicBezTo>
                    <a:pt x="1081" y="152"/>
                    <a:pt x="1081" y="153"/>
                    <a:pt x="1082" y="155"/>
                  </a:cubicBezTo>
                  <a:cubicBezTo>
                    <a:pt x="1083" y="156"/>
                    <a:pt x="1084" y="158"/>
                    <a:pt x="1086" y="159"/>
                  </a:cubicBezTo>
                  <a:cubicBezTo>
                    <a:pt x="1088" y="163"/>
                    <a:pt x="1092" y="166"/>
                    <a:pt x="1097" y="170"/>
                  </a:cubicBezTo>
                  <a:cubicBezTo>
                    <a:pt x="1101" y="173"/>
                    <a:pt x="1106" y="178"/>
                    <a:pt x="1111" y="183"/>
                  </a:cubicBezTo>
                  <a:cubicBezTo>
                    <a:pt x="1114" y="185"/>
                    <a:pt x="1116" y="188"/>
                    <a:pt x="1118" y="191"/>
                  </a:cubicBezTo>
                  <a:cubicBezTo>
                    <a:pt x="1120" y="194"/>
                    <a:pt x="1121" y="198"/>
                    <a:pt x="1122" y="201"/>
                  </a:cubicBezTo>
                  <a:cubicBezTo>
                    <a:pt x="1123" y="203"/>
                    <a:pt x="1123" y="205"/>
                    <a:pt x="1123" y="207"/>
                  </a:cubicBezTo>
                  <a:cubicBezTo>
                    <a:pt x="1124" y="209"/>
                    <a:pt x="1124" y="209"/>
                    <a:pt x="1124" y="209"/>
                  </a:cubicBezTo>
                  <a:cubicBezTo>
                    <a:pt x="1124" y="209"/>
                    <a:pt x="1124" y="209"/>
                    <a:pt x="1124" y="209"/>
                  </a:cubicBezTo>
                  <a:cubicBezTo>
                    <a:pt x="1124" y="210"/>
                    <a:pt x="1124" y="210"/>
                    <a:pt x="1124" y="210"/>
                  </a:cubicBezTo>
                  <a:cubicBezTo>
                    <a:pt x="1124" y="211"/>
                    <a:pt x="1124" y="212"/>
                    <a:pt x="1124" y="213"/>
                  </a:cubicBezTo>
                  <a:cubicBezTo>
                    <a:pt x="1124" y="215"/>
                    <a:pt x="1123" y="218"/>
                    <a:pt x="1123" y="220"/>
                  </a:cubicBezTo>
                  <a:cubicBezTo>
                    <a:pt x="1123" y="221"/>
                    <a:pt x="1123" y="222"/>
                    <a:pt x="1123" y="223"/>
                  </a:cubicBezTo>
                  <a:cubicBezTo>
                    <a:pt x="1123" y="224"/>
                    <a:pt x="1123" y="225"/>
                    <a:pt x="1123" y="226"/>
                  </a:cubicBezTo>
                  <a:cubicBezTo>
                    <a:pt x="1122" y="231"/>
                    <a:pt x="1122" y="235"/>
                    <a:pt x="1121" y="240"/>
                  </a:cubicBezTo>
                  <a:cubicBezTo>
                    <a:pt x="1120" y="244"/>
                    <a:pt x="1119" y="249"/>
                    <a:pt x="1119" y="253"/>
                  </a:cubicBezTo>
                  <a:cubicBezTo>
                    <a:pt x="1117" y="262"/>
                    <a:pt x="1115" y="272"/>
                    <a:pt x="1113" y="281"/>
                  </a:cubicBezTo>
                  <a:cubicBezTo>
                    <a:pt x="1112" y="291"/>
                    <a:pt x="1110" y="300"/>
                    <a:pt x="1109" y="310"/>
                  </a:cubicBezTo>
                  <a:cubicBezTo>
                    <a:pt x="1108" y="312"/>
                    <a:pt x="1108" y="314"/>
                    <a:pt x="1108" y="317"/>
                  </a:cubicBezTo>
                  <a:cubicBezTo>
                    <a:pt x="1107" y="319"/>
                    <a:pt x="1107" y="321"/>
                    <a:pt x="1107" y="324"/>
                  </a:cubicBezTo>
                  <a:cubicBezTo>
                    <a:pt x="1107" y="328"/>
                    <a:pt x="1106" y="333"/>
                    <a:pt x="1106" y="338"/>
                  </a:cubicBezTo>
                  <a:cubicBezTo>
                    <a:pt x="1106" y="342"/>
                    <a:pt x="1106" y="347"/>
                    <a:pt x="1106" y="352"/>
                  </a:cubicBezTo>
                  <a:cubicBezTo>
                    <a:pt x="1106" y="354"/>
                    <a:pt x="1106" y="356"/>
                    <a:pt x="1107" y="359"/>
                  </a:cubicBezTo>
                  <a:cubicBezTo>
                    <a:pt x="1107" y="360"/>
                    <a:pt x="1107" y="360"/>
                    <a:pt x="1107" y="360"/>
                  </a:cubicBezTo>
                  <a:cubicBezTo>
                    <a:pt x="1107" y="362"/>
                    <a:pt x="1107" y="362"/>
                    <a:pt x="1107" y="362"/>
                  </a:cubicBezTo>
                  <a:cubicBezTo>
                    <a:pt x="1107" y="363"/>
                    <a:pt x="1108" y="364"/>
                    <a:pt x="1108" y="365"/>
                  </a:cubicBezTo>
                  <a:cubicBezTo>
                    <a:pt x="1108" y="366"/>
                    <a:pt x="1108" y="367"/>
                    <a:pt x="1108" y="368"/>
                  </a:cubicBezTo>
                  <a:cubicBezTo>
                    <a:pt x="1109" y="369"/>
                    <a:pt x="1109" y="370"/>
                    <a:pt x="1109" y="371"/>
                  </a:cubicBezTo>
                  <a:cubicBezTo>
                    <a:pt x="1110" y="374"/>
                    <a:pt x="1110" y="376"/>
                    <a:pt x="1111" y="378"/>
                  </a:cubicBezTo>
                  <a:cubicBezTo>
                    <a:pt x="1111" y="380"/>
                    <a:pt x="1112" y="382"/>
                    <a:pt x="1113" y="384"/>
                  </a:cubicBezTo>
                  <a:cubicBezTo>
                    <a:pt x="1113" y="386"/>
                    <a:pt x="1114" y="388"/>
                    <a:pt x="1114" y="389"/>
                  </a:cubicBezTo>
                  <a:cubicBezTo>
                    <a:pt x="1117" y="397"/>
                    <a:pt x="1120" y="404"/>
                    <a:pt x="1123" y="409"/>
                  </a:cubicBezTo>
                  <a:cubicBezTo>
                    <a:pt x="1125" y="415"/>
                    <a:pt x="1128" y="421"/>
                    <a:pt x="1130" y="425"/>
                  </a:cubicBezTo>
                  <a:cubicBezTo>
                    <a:pt x="1133" y="429"/>
                    <a:pt x="1135" y="433"/>
                    <a:pt x="1136" y="435"/>
                  </a:cubicBezTo>
                  <a:cubicBezTo>
                    <a:pt x="1137" y="436"/>
                    <a:pt x="1137" y="437"/>
                    <a:pt x="1138" y="437"/>
                  </a:cubicBezTo>
                  <a:cubicBezTo>
                    <a:pt x="1137" y="438"/>
                    <a:pt x="1137" y="438"/>
                    <a:pt x="1137" y="438"/>
                  </a:cubicBezTo>
                  <a:cubicBezTo>
                    <a:pt x="1137" y="441"/>
                    <a:pt x="1136" y="443"/>
                    <a:pt x="1136" y="446"/>
                  </a:cubicBezTo>
                  <a:cubicBezTo>
                    <a:pt x="1118" y="448"/>
                    <a:pt x="1007" y="459"/>
                    <a:pt x="923" y="439"/>
                  </a:cubicBezTo>
                  <a:cubicBezTo>
                    <a:pt x="919" y="439"/>
                    <a:pt x="914" y="439"/>
                    <a:pt x="907" y="438"/>
                  </a:cubicBezTo>
                  <a:cubicBezTo>
                    <a:pt x="906" y="438"/>
                    <a:pt x="904" y="438"/>
                    <a:pt x="903" y="438"/>
                  </a:cubicBezTo>
                  <a:cubicBezTo>
                    <a:pt x="903" y="437"/>
                    <a:pt x="903" y="437"/>
                    <a:pt x="903" y="436"/>
                  </a:cubicBezTo>
                  <a:cubicBezTo>
                    <a:pt x="903" y="435"/>
                    <a:pt x="903" y="433"/>
                    <a:pt x="903" y="431"/>
                  </a:cubicBezTo>
                  <a:cubicBezTo>
                    <a:pt x="904" y="426"/>
                    <a:pt x="904" y="419"/>
                    <a:pt x="905" y="411"/>
                  </a:cubicBezTo>
                  <a:cubicBezTo>
                    <a:pt x="905" y="406"/>
                    <a:pt x="905" y="402"/>
                    <a:pt x="905" y="397"/>
                  </a:cubicBezTo>
                  <a:cubicBezTo>
                    <a:pt x="904" y="392"/>
                    <a:pt x="904" y="387"/>
                    <a:pt x="903" y="382"/>
                  </a:cubicBezTo>
                  <a:cubicBezTo>
                    <a:pt x="903" y="379"/>
                    <a:pt x="903" y="376"/>
                    <a:pt x="902" y="373"/>
                  </a:cubicBezTo>
                  <a:cubicBezTo>
                    <a:pt x="901" y="372"/>
                    <a:pt x="901" y="372"/>
                    <a:pt x="901" y="372"/>
                  </a:cubicBezTo>
                  <a:cubicBezTo>
                    <a:pt x="901" y="371"/>
                    <a:pt x="901" y="371"/>
                    <a:pt x="901" y="371"/>
                  </a:cubicBezTo>
                  <a:cubicBezTo>
                    <a:pt x="901" y="370"/>
                    <a:pt x="901" y="369"/>
                    <a:pt x="900" y="369"/>
                  </a:cubicBezTo>
                  <a:cubicBezTo>
                    <a:pt x="900" y="368"/>
                    <a:pt x="900" y="368"/>
                    <a:pt x="900" y="368"/>
                  </a:cubicBezTo>
                  <a:cubicBezTo>
                    <a:pt x="900" y="367"/>
                    <a:pt x="900" y="367"/>
                    <a:pt x="900" y="367"/>
                  </a:cubicBezTo>
                  <a:cubicBezTo>
                    <a:pt x="900" y="367"/>
                    <a:pt x="900" y="367"/>
                    <a:pt x="900" y="367"/>
                  </a:cubicBezTo>
                  <a:cubicBezTo>
                    <a:pt x="900" y="366"/>
                    <a:pt x="899" y="366"/>
                    <a:pt x="899" y="365"/>
                  </a:cubicBezTo>
                  <a:cubicBezTo>
                    <a:pt x="899" y="364"/>
                    <a:pt x="898" y="361"/>
                    <a:pt x="898" y="359"/>
                  </a:cubicBezTo>
                  <a:cubicBezTo>
                    <a:pt x="898" y="357"/>
                    <a:pt x="898" y="354"/>
                    <a:pt x="898" y="351"/>
                  </a:cubicBezTo>
                  <a:cubicBezTo>
                    <a:pt x="898" y="341"/>
                    <a:pt x="900" y="331"/>
                    <a:pt x="901" y="321"/>
                  </a:cubicBezTo>
                  <a:cubicBezTo>
                    <a:pt x="903" y="311"/>
                    <a:pt x="906" y="302"/>
                    <a:pt x="908" y="295"/>
                  </a:cubicBezTo>
                  <a:cubicBezTo>
                    <a:pt x="910" y="287"/>
                    <a:pt x="913" y="281"/>
                    <a:pt x="915" y="277"/>
                  </a:cubicBezTo>
                  <a:cubicBezTo>
                    <a:pt x="916" y="275"/>
                    <a:pt x="917" y="273"/>
                    <a:pt x="917" y="272"/>
                  </a:cubicBezTo>
                  <a:cubicBezTo>
                    <a:pt x="918" y="272"/>
                    <a:pt x="918" y="272"/>
                    <a:pt x="918" y="271"/>
                  </a:cubicBezTo>
                  <a:cubicBezTo>
                    <a:pt x="918" y="271"/>
                    <a:pt x="918" y="271"/>
                    <a:pt x="918" y="271"/>
                  </a:cubicBezTo>
                  <a:cubicBezTo>
                    <a:pt x="919" y="270"/>
                    <a:pt x="919" y="268"/>
                    <a:pt x="918" y="267"/>
                  </a:cubicBezTo>
                  <a:cubicBezTo>
                    <a:pt x="917" y="266"/>
                    <a:pt x="915" y="267"/>
                    <a:pt x="914" y="268"/>
                  </a:cubicBezTo>
                  <a:cubicBezTo>
                    <a:pt x="914" y="268"/>
                    <a:pt x="914" y="268"/>
                    <a:pt x="914" y="268"/>
                  </a:cubicBezTo>
                  <a:cubicBezTo>
                    <a:pt x="914" y="268"/>
                    <a:pt x="913" y="269"/>
                    <a:pt x="913" y="269"/>
                  </a:cubicBezTo>
                  <a:cubicBezTo>
                    <a:pt x="912" y="270"/>
                    <a:pt x="911" y="272"/>
                    <a:pt x="910" y="274"/>
                  </a:cubicBezTo>
                  <a:cubicBezTo>
                    <a:pt x="907" y="278"/>
                    <a:pt x="904" y="284"/>
                    <a:pt x="901" y="292"/>
                  </a:cubicBezTo>
                  <a:cubicBezTo>
                    <a:pt x="898" y="300"/>
                    <a:pt x="894" y="309"/>
                    <a:pt x="892" y="319"/>
                  </a:cubicBezTo>
                  <a:cubicBezTo>
                    <a:pt x="889" y="329"/>
                    <a:pt x="886" y="339"/>
                    <a:pt x="885" y="351"/>
                  </a:cubicBezTo>
                  <a:cubicBezTo>
                    <a:pt x="885" y="354"/>
                    <a:pt x="885" y="356"/>
                    <a:pt x="885" y="359"/>
                  </a:cubicBezTo>
                  <a:cubicBezTo>
                    <a:pt x="885" y="362"/>
                    <a:pt x="885" y="365"/>
                    <a:pt x="885" y="369"/>
                  </a:cubicBezTo>
                  <a:cubicBezTo>
                    <a:pt x="885" y="370"/>
                    <a:pt x="886" y="370"/>
                    <a:pt x="886" y="371"/>
                  </a:cubicBezTo>
                  <a:cubicBezTo>
                    <a:pt x="886" y="372"/>
                    <a:pt x="886" y="372"/>
                    <a:pt x="886" y="372"/>
                  </a:cubicBezTo>
                  <a:cubicBezTo>
                    <a:pt x="886" y="372"/>
                    <a:pt x="886" y="372"/>
                    <a:pt x="886" y="372"/>
                  </a:cubicBezTo>
                  <a:cubicBezTo>
                    <a:pt x="886" y="372"/>
                    <a:pt x="886" y="372"/>
                    <a:pt x="886" y="372"/>
                  </a:cubicBezTo>
                  <a:cubicBezTo>
                    <a:pt x="886" y="372"/>
                    <a:pt x="886" y="372"/>
                    <a:pt x="886" y="372"/>
                  </a:cubicBezTo>
                  <a:cubicBezTo>
                    <a:pt x="886" y="372"/>
                    <a:pt x="886" y="372"/>
                    <a:pt x="886" y="372"/>
                  </a:cubicBezTo>
                  <a:cubicBezTo>
                    <a:pt x="887" y="373"/>
                    <a:pt x="887" y="373"/>
                    <a:pt x="887" y="373"/>
                  </a:cubicBezTo>
                  <a:cubicBezTo>
                    <a:pt x="887" y="374"/>
                    <a:pt x="887" y="374"/>
                    <a:pt x="887" y="375"/>
                  </a:cubicBezTo>
                  <a:cubicBezTo>
                    <a:pt x="887" y="375"/>
                    <a:pt x="887" y="375"/>
                    <a:pt x="887" y="375"/>
                  </a:cubicBezTo>
                  <a:cubicBezTo>
                    <a:pt x="887" y="376"/>
                    <a:pt x="887" y="376"/>
                    <a:pt x="887" y="376"/>
                  </a:cubicBezTo>
                  <a:cubicBezTo>
                    <a:pt x="887" y="378"/>
                    <a:pt x="888" y="381"/>
                    <a:pt x="888" y="383"/>
                  </a:cubicBezTo>
                  <a:cubicBezTo>
                    <a:pt x="888" y="388"/>
                    <a:pt x="888" y="392"/>
                    <a:pt x="888" y="397"/>
                  </a:cubicBezTo>
                  <a:cubicBezTo>
                    <a:pt x="887" y="401"/>
                    <a:pt x="887" y="405"/>
                    <a:pt x="886" y="409"/>
                  </a:cubicBezTo>
                  <a:cubicBezTo>
                    <a:pt x="885" y="417"/>
                    <a:pt x="884" y="423"/>
                    <a:pt x="883" y="428"/>
                  </a:cubicBezTo>
                  <a:cubicBezTo>
                    <a:pt x="883" y="430"/>
                    <a:pt x="883" y="432"/>
                    <a:pt x="882" y="433"/>
                  </a:cubicBezTo>
                  <a:cubicBezTo>
                    <a:pt x="882" y="434"/>
                    <a:pt x="882" y="435"/>
                    <a:pt x="882" y="435"/>
                  </a:cubicBezTo>
                  <a:cubicBezTo>
                    <a:pt x="882" y="435"/>
                    <a:pt x="882" y="435"/>
                    <a:pt x="882" y="435"/>
                  </a:cubicBezTo>
                  <a:cubicBezTo>
                    <a:pt x="882" y="435"/>
                    <a:pt x="882" y="436"/>
                    <a:pt x="882" y="436"/>
                  </a:cubicBezTo>
                  <a:cubicBezTo>
                    <a:pt x="882" y="437"/>
                    <a:pt x="882" y="437"/>
                    <a:pt x="882" y="437"/>
                  </a:cubicBezTo>
                  <a:cubicBezTo>
                    <a:pt x="873" y="437"/>
                    <a:pt x="862" y="437"/>
                    <a:pt x="850" y="438"/>
                  </a:cubicBezTo>
                  <a:cubicBezTo>
                    <a:pt x="848" y="438"/>
                    <a:pt x="847" y="438"/>
                    <a:pt x="845" y="438"/>
                  </a:cubicBezTo>
                  <a:cubicBezTo>
                    <a:pt x="844" y="438"/>
                    <a:pt x="842" y="438"/>
                    <a:pt x="840" y="438"/>
                  </a:cubicBezTo>
                  <a:cubicBezTo>
                    <a:pt x="837" y="439"/>
                    <a:pt x="834" y="439"/>
                    <a:pt x="830" y="439"/>
                  </a:cubicBezTo>
                  <a:cubicBezTo>
                    <a:pt x="824" y="440"/>
                    <a:pt x="819" y="441"/>
                    <a:pt x="812" y="442"/>
                  </a:cubicBezTo>
                  <a:cubicBezTo>
                    <a:pt x="797" y="433"/>
                    <a:pt x="794" y="409"/>
                    <a:pt x="788" y="390"/>
                  </a:cubicBezTo>
                  <a:cubicBezTo>
                    <a:pt x="780" y="365"/>
                    <a:pt x="756" y="356"/>
                    <a:pt x="736" y="355"/>
                  </a:cubicBezTo>
                  <a:cubicBezTo>
                    <a:pt x="717" y="355"/>
                    <a:pt x="707" y="368"/>
                    <a:pt x="720" y="370"/>
                  </a:cubicBezTo>
                  <a:cubicBezTo>
                    <a:pt x="749" y="374"/>
                    <a:pt x="761" y="437"/>
                    <a:pt x="745" y="468"/>
                  </a:cubicBezTo>
                  <a:cubicBezTo>
                    <a:pt x="743" y="468"/>
                    <a:pt x="741" y="469"/>
                    <a:pt x="738" y="470"/>
                  </a:cubicBezTo>
                  <a:cubicBezTo>
                    <a:pt x="730" y="474"/>
                    <a:pt x="721" y="477"/>
                    <a:pt x="712" y="480"/>
                  </a:cubicBezTo>
                  <a:cubicBezTo>
                    <a:pt x="708" y="482"/>
                    <a:pt x="703" y="483"/>
                    <a:pt x="699" y="485"/>
                  </a:cubicBezTo>
                  <a:cubicBezTo>
                    <a:pt x="698" y="485"/>
                    <a:pt x="697" y="485"/>
                    <a:pt x="696" y="486"/>
                  </a:cubicBezTo>
                  <a:cubicBezTo>
                    <a:pt x="694" y="486"/>
                    <a:pt x="693" y="486"/>
                    <a:pt x="692" y="487"/>
                  </a:cubicBezTo>
                  <a:cubicBezTo>
                    <a:pt x="690" y="487"/>
                    <a:pt x="687" y="488"/>
                    <a:pt x="685" y="488"/>
                  </a:cubicBezTo>
                  <a:cubicBezTo>
                    <a:pt x="675" y="491"/>
                    <a:pt x="665" y="494"/>
                    <a:pt x="655" y="497"/>
                  </a:cubicBezTo>
                  <a:cubicBezTo>
                    <a:pt x="644" y="500"/>
                    <a:pt x="634" y="504"/>
                    <a:pt x="623" y="509"/>
                  </a:cubicBezTo>
                  <a:cubicBezTo>
                    <a:pt x="621" y="511"/>
                    <a:pt x="618" y="512"/>
                    <a:pt x="615" y="513"/>
                  </a:cubicBezTo>
                  <a:cubicBezTo>
                    <a:pt x="615" y="514"/>
                    <a:pt x="614" y="514"/>
                    <a:pt x="613" y="514"/>
                  </a:cubicBezTo>
                  <a:cubicBezTo>
                    <a:pt x="611" y="516"/>
                    <a:pt x="611" y="516"/>
                    <a:pt x="611" y="516"/>
                  </a:cubicBezTo>
                  <a:cubicBezTo>
                    <a:pt x="609" y="517"/>
                    <a:pt x="609" y="517"/>
                    <a:pt x="609" y="517"/>
                  </a:cubicBezTo>
                  <a:cubicBezTo>
                    <a:pt x="607" y="519"/>
                    <a:pt x="607" y="519"/>
                    <a:pt x="607" y="519"/>
                  </a:cubicBezTo>
                  <a:cubicBezTo>
                    <a:pt x="606" y="520"/>
                    <a:pt x="606" y="520"/>
                    <a:pt x="606" y="520"/>
                  </a:cubicBezTo>
                  <a:cubicBezTo>
                    <a:pt x="606" y="520"/>
                    <a:pt x="606" y="520"/>
                    <a:pt x="606" y="520"/>
                  </a:cubicBezTo>
                  <a:cubicBezTo>
                    <a:pt x="605" y="520"/>
                    <a:pt x="605" y="520"/>
                    <a:pt x="605" y="520"/>
                  </a:cubicBezTo>
                  <a:cubicBezTo>
                    <a:pt x="604" y="522"/>
                    <a:pt x="604" y="522"/>
                    <a:pt x="604" y="522"/>
                  </a:cubicBezTo>
                  <a:cubicBezTo>
                    <a:pt x="603" y="523"/>
                    <a:pt x="602" y="524"/>
                    <a:pt x="601" y="525"/>
                  </a:cubicBezTo>
                  <a:cubicBezTo>
                    <a:pt x="598" y="526"/>
                    <a:pt x="596" y="528"/>
                    <a:pt x="594" y="530"/>
                  </a:cubicBezTo>
                  <a:cubicBezTo>
                    <a:pt x="586" y="538"/>
                    <a:pt x="577" y="545"/>
                    <a:pt x="568" y="553"/>
                  </a:cubicBezTo>
                  <a:cubicBezTo>
                    <a:pt x="559" y="560"/>
                    <a:pt x="550" y="568"/>
                    <a:pt x="541" y="575"/>
                  </a:cubicBezTo>
                  <a:cubicBezTo>
                    <a:pt x="537" y="579"/>
                    <a:pt x="532" y="583"/>
                    <a:pt x="527" y="586"/>
                  </a:cubicBezTo>
                  <a:cubicBezTo>
                    <a:pt x="527" y="586"/>
                    <a:pt x="526" y="587"/>
                    <a:pt x="526" y="587"/>
                  </a:cubicBezTo>
                  <a:cubicBezTo>
                    <a:pt x="524" y="586"/>
                    <a:pt x="523" y="585"/>
                    <a:pt x="522" y="583"/>
                  </a:cubicBezTo>
                  <a:cubicBezTo>
                    <a:pt x="519" y="579"/>
                    <a:pt x="515" y="574"/>
                    <a:pt x="512" y="568"/>
                  </a:cubicBezTo>
                  <a:cubicBezTo>
                    <a:pt x="508" y="562"/>
                    <a:pt x="504" y="555"/>
                    <a:pt x="501" y="548"/>
                  </a:cubicBezTo>
                  <a:cubicBezTo>
                    <a:pt x="499" y="544"/>
                    <a:pt x="497" y="540"/>
                    <a:pt x="495" y="535"/>
                  </a:cubicBezTo>
                  <a:cubicBezTo>
                    <a:pt x="493" y="531"/>
                    <a:pt x="492" y="527"/>
                    <a:pt x="491" y="522"/>
                  </a:cubicBezTo>
                  <a:cubicBezTo>
                    <a:pt x="490" y="520"/>
                    <a:pt x="489" y="517"/>
                    <a:pt x="489" y="515"/>
                  </a:cubicBezTo>
                  <a:cubicBezTo>
                    <a:pt x="489" y="514"/>
                    <a:pt x="489" y="514"/>
                    <a:pt x="489" y="514"/>
                  </a:cubicBezTo>
                  <a:cubicBezTo>
                    <a:pt x="489" y="514"/>
                    <a:pt x="489" y="513"/>
                    <a:pt x="489" y="513"/>
                  </a:cubicBezTo>
                  <a:cubicBezTo>
                    <a:pt x="488" y="512"/>
                    <a:pt x="488" y="512"/>
                    <a:pt x="488" y="512"/>
                  </a:cubicBezTo>
                  <a:cubicBezTo>
                    <a:pt x="488" y="512"/>
                    <a:pt x="488" y="512"/>
                    <a:pt x="488" y="512"/>
                  </a:cubicBezTo>
                  <a:cubicBezTo>
                    <a:pt x="488" y="512"/>
                    <a:pt x="488" y="512"/>
                    <a:pt x="488" y="512"/>
                  </a:cubicBezTo>
                  <a:cubicBezTo>
                    <a:pt x="488" y="512"/>
                    <a:pt x="488" y="512"/>
                    <a:pt x="488" y="512"/>
                  </a:cubicBezTo>
                  <a:cubicBezTo>
                    <a:pt x="488" y="511"/>
                    <a:pt x="488" y="511"/>
                    <a:pt x="488" y="511"/>
                  </a:cubicBezTo>
                  <a:cubicBezTo>
                    <a:pt x="488" y="510"/>
                    <a:pt x="488" y="510"/>
                    <a:pt x="488" y="510"/>
                  </a:cubicBezTo>
                  <a:cubicBezTo>
                    <a:pt x="488" y="508"/>
                    <a:pt x="488" y="508"/>
                    <a:pt x="488" y="508"/>
                  </a:cubicBezTo>
                  <a:cubicBezTo>
                    <a:pt x="487" y="501"/>
                    <a:pt x="486" y="496"/>
                    <a:pt x="484" y="490"/>
                  </a:cubicBezTo>
                  <a:cubicBezTo>
                    <a:pt x="481" y="479"/>
                    <a:pt x="476" y="468"/>
                    <a:pt x="472" y="457"/>
                  </a:cubicBezTo>
                  <a:cubicBezTo>
                    <a:pt x="470" y="452"/>
                    <a:pt x="468" y="446"/>
                    <a:pt x="466" y="441"/>
                  </a:cubicBezTo>
                  <a:cubicBezTo>
                    <a:pt x="463" y="435"/>
                    <a:pt x="462" y="430"/>
                    <a:pt x="460" y="424"/>
                  </a:cubicBezTo>
                  <a:cubicBezTo>
                    <a:pt x="459" y="422"/>
                    <a:pt x="459" y="419"/>
                    <a:pt x="458" y="416"/>
                  </a:cubicBezTo>
                  <a:cubicBezTo>
                    <a:pt x="458" y="414"/>
                    <a:pt x="458" y="411"/>
                    <a:pt x="458" y="408"/>
                  </a:cubicBezTo>
                  <a:cubicBezTo>
                    <a:pt x="458" y="402"/>
                    <a:pt x="459" y="397"/>
                    <a:pt x="460" y="391"/>
                  </a:cubicBezTo>
                  <a:cubicBezTo>
                    <a:pt x="460" y="385"/>
                    <a:pt x="462" y="380"/>
                    <a:pt x="463" y="374"/>
                  </a:cubicBezTo>
                  <a:cubicBezTo>
                    <a:pt x="464" y="368"/>
                    <a:pt x="465" y="363"/>
                    <a:pt x="466" y="357"/>
                  </a:cubicBezTo>
                  <a:cubicBezTo>
                    <a:pt x="468" y="352"/>
                    <a:pt x="469" y="347"/>
                    <a:pt x="470" y="341"/>
                  </a:cubicBezTo>
                  <a:cubicBezTo>
                    <a:pt x="471" y="336"/>
                    <a:pt x="473" y="331"/>
                    <a:pt x="473" y="326"/>
                  </a:cubicBezTo>
                  <a:cubicBezTo>
                    <a:pt x="475" y="316"/>
                    <a:pt x="481" y="309"/>
                    <a:pt x="488" y="304"/>
                  </a:cubicBezTo>
                  <a:cubicBezTo>
                    <a:pt x="491" y="301"/>
                    <a:pt x="494" y="299"/>
                    <a:pt x="498" y="297"/>
                  </a:cubicBezTo>
                  <a:cubicBezTo>
                    <a:pt x="499" y="296"/>
                    <a:pt x="500" y="295"/>
                    <a:pt x="502" y="294"/>
                  </a:cubicBezTo>
                  <a:cubicBezTo>
                    <a:pt x="521" y="286"/>
                    <a:pt x="521" y="286"/>
                    <a:pt x="521" y="286"/>
                  </a:cubicBezTo>
                  <a:cubicBezTo>
                    <a:pt x="523" y="285"/>
                    <a:pt x="524" y="285"/>
                    <a:pt x="525" y="284"/>
                  </a:cubicBezTo>
                  <a:cubicBezTo>
                    <a:pt x="530" y="283"/>
                    <a:pt x="534" y="282"/>
                    <a:pt x="537" y="281"/>
                  </a:cubicBezTo>
                  <a:cubicBezTo>
                    <a:pt x="538" y="281"/>
                    <a:pt x="539" y="280"/>
                    <a:pt x="540" y="280"/>
                  </a:cubicBezTo>
                  <a:cubicBezTo>
                    <a:pt x="540" y="280"/>
                    <a:pt x="541" y="280"/>
                    <a:pt x="541" y="280"/>
                  </a:cubicBezTo>
                  <a:cubicBezTo>
                    <a:pt x="539" y="275"/>
                    <a:pt x="539" y="275"/>
                    <a:pt x="539" y="275"/>
                  </a:cubicBezTo>
                  <a:cubicBezTo>
                    <a:pt x="539" y="275"/>
                    <a:pt x="539" y="275"/>
                    <a:pt x="538" y="275"/>
                  </a:cubicBezTo>
                  <a:cubicBezTo>
                    <a:pt x="538" y="275"/>
                    <a:pt x="537" y="276"/>
                    <a:pt x="535" y="276"/>
                  </a:cubicBezTo>
                  <a:cubicBezTo>
                    <a:pt x="534" y="276"/>
                    <a:pt x="534" y="276"/>
                    <a:pt x="533" y="277"/>
                  </a:cubicBezTo>
                  <a:cubicBezTo>
                    <a:pt x="516" y="274"/>
                    <a:pt x="488" y="265"/>
                    <a:pt x="474" y="260"/>
                  </a:cubicBezTo>
                  <a:cubicBezTo>
                    <a:pt x="457" y="254"/>
                    <a:pt x="444" y="240"/>
                    <a:pt x="443" y="211"/>
                  </a:cubicBezTo>
                  <a:cubicBezTo>
                    <a:pt x="442" y="184"/>
                    <a:pt x="490" y="117"/>
                    <a:pt x="479" y="88"/>
                  </a:cubicBezTo>
                  <a:cubicBezTo>
                    <a:pt x="492" y="85"/>
                    <a:pt x="503" y="82"/>
                    <a:pt x="514" y="81"/>
                  </a:cubicBezTo>
                  <a:close/>
                  <a:moveTo>
                    <a:pt x="815" y="589"/>
                  </a:moveTo>
                  <a:cubicBezTo>
                    <a:pt x="812" y="592"/>
                    <a:pt x="810" y="594"/>
                    <a:pt x="808" y="596"/>
                  </a:cubicBezTo>
                  <a:cubicBezTo>
                    <a:pt x="804" y="593"/>
                    <a:pt x="799" y="591"/>
                    <a:pt x="794" y="590"/>
                  </a:cubicBezTo>
                  <a:cubicBezTo>
                    <a:pt x="784" y="587"/>
                    <a:pt x="774" y="585"/>
                    <a:pt x="764" y="585"/>
                  </a:cubicBezTo>
                  <a:cubicBezTo>
                    <a:pt x="753" y="584"/>
                    <a:pt x="743" y="584"/>
                    <a:pt x="732" y="585"/>
                  </a:cubicBezTo>
                  <a:cubicBezTo>
                    <a:pt x="722" y="586"/>
                    <a:pt x="711" y="587"/>
                    <a:pt x="701" y="590"/>
                  </a:cubicBezTo>
                  <a:cubicBezTo>
                    <a:pt x="699" y="590"/>
                    <a:pt x="699" y="590"/>
                    <a:pt x="699" y="590"/>
                  </a:cubicBezTo>
                  <a:cubicBezTo>
                    <a:pt x="698" y="590"/>
                    <a:pt x="698" y="590"/>
                    <a:pt x="698" y="590"/>
                  </a:cubicBezTo>
                  <a:cubicBezTo>
                    <a:pt x="697" y="591"/>
                    <a:pt x="697" y="591"/>
                    <a:pt x="697" y="591"/>
                  </a:cubicBezTo>
                  <a:cubicBezTo>
                    <a:pt x="696" y="591"/>
                    <a:pt x="695" y="591"/>
                    <a:pt x="693" y="592"/>
                  </a:cubicBezTo>
                  <a:cubicBezTo>
                    <a:pt x="691" y="593"/>
                    <a:pt x="688" y="594"/>
                    <a:pt x="686" y="595"/>
                  </a:cubicBezTo>
                  <a:cubicBezTo>
                    <a:pt x="683" y="596"/>
                    <a:pt x="681" y="597"/>
                    <a:pt x="679" y="598"/>
                  </a:cubicBezTo>
                  <a:cubicBezTo>
                    <a:pt x="677" y="599"/>
                    <a:pt x="674" y="601"/>
                    <a:pt x="672" y="602"/>
                  </a:cubicBezTo>
                  <a:cubicBezTo>
                    <a:pt x="664" y="607"/>
                    <a:pt x="656" y="613"/>
                    <a:pt x="650" y="620"/>
                  </a:cubicBezTo>
                  <a:cubicBezTo>
                    <a:pt x="643" y="626"/>
                    <a:pt x="637" y="632"/>
                    <a:pt x="632" y="638"/>
                  </a:cubicBezTo>
                  <a:cubicBezTo>
                    <a:pt x="627" y="644"/>
                    <a:pt x="622" y="649"/>
                    <a:pt x="619" y="654"/>
                  </a:cubicBezTo>
                  <a:cubicBezTo>
                    <a:pt x="615" y="659"/>
                    <a:pt x="612" y="664"/>
                    <a:pt x="609" y="668"/>
                  </a:cubicBezTo>
                  <a:cubicBezTo>
                    <a:pt x="609" y="668"/>
                    <a:pt x="609" y="669"/>
                    <a:pt x="608" y="669"/>
                  </a:cubicBezTo>
                  <a:cubicBezTo>
                    <a:pt x="608" y="667"/>
                    <a:pt x="608" y="665"/>
                    <a:pt x="607" y="663"/>
                  </a:cubicBezTo>
                  <a:cubicBezTo>
                    <a:pt x="604" y="649"/>
                    <a:pt x="600" y="637"/>
                    <a:pt x="597" y="630"/>
                  </a:cubicBezTo>
                  <a:cubicBezTo>
                    <a:pt x="595" y="626"/>
                    <a:pt x="594" y="623"/>
                    <a:pt x="593" y="620"/>
                  </a:cubicBezTo>
                  <a:cubicBezTo>
                    <a:pt x="592" y="620"/>
                    <a:pt x="592" y="619"/>
                    <a:pt x="592" y="619"/>
                  </a:cubicBezTo>
                  <a:cubicBezTo>
                    <a:pt x="591" y="618"/>
                    <a:pt x="591" y="618"/>
                    <a:pt x="591" y="618"/>
                  </a:cubicBezTo>
                  <a:cubicBezTo>
                    <a:pt x="591" y="617"/>
                    <a:pt x="590" y="617"/>
                    <a:pt x="590" y="617"/>
                  </a:cubicBezTo>
                  <a:cubicBezTo>
                    <a:pt x="590" y="617"/>
                    <a:pt x="590" y="617"/>
                    <a:pt x="590" y="617"/>
                  </a:cubicBezTo>
                  <a:cubicBezTo>
                    <a:pt x="588" y="613"/>
                    <a:pt x="583" y="612"/>
                    <a:pt x="580" y="615"/>
                  </a:cubicBezTo>
                  <a:cubicBezTo>
                    <a:pt x="577" y="617"/>
                    <a:pt x="576" y="622"/>
                    <a:pt x="578" y="625"/>
                  </a:cubicBezTo>
                  <a:cubicBezTo>
                    <a:pt x="579" y="626"/>
                    <a:pt x="579" y="626"/>
                    <a:pt x="579" y="626"/>
                  </a:cubicBezTo>
                  <a:cubicBezTo>
                    <a:pt x="579" y="626"/>
                    <a:pt x="579" y="626"/>
                    <a:pt x="579" y="626"/>
                  </a:cubicBezTo>
                  <a:cubicBezTo>
                    <a:pt x="579" y="626"/>
                    <a:pt x="579" y="626"/>
                    <a:pt x="579" y="627"/>
                  </a:cubicBezTo>
                  <a:cubicBezTo>
                    <a:pt x="579" y="627"/>
                    <a:pt x="580" y="627"/>
                    <a:pt x="580" y="628"/>
                  </a:cubicBezTo>
                  <a:cubicBezTo>
                    <a:pt x="581" y="629"/>
                    <a:pt x="582" y="632"/>
                    <a:pt x="584" y="635"/>
                  </a:cubicBezTo>
                  <a:cubicBezTo>
                    <a:pt x="587" y="642"/>
                    <a:pt x="591" y="653"/>
                    <a:pt x="594" y="666"/>
                  </a:cubicBezTo>
                  <a:cubicBezTo>
                    <a:pt x="596" y="672"/>
                    <a:pt x="597" y="679"/>
                    <a:pt x="598" y="687"/>
                  </a:cubicBezTo>
                  <a:cubicBezTo>
                    <a:pt x="599" y="695"/>
                    <a:pt x="600" y="703"/>
                    <a:pt x="600" y="711"/>
                  </a:cubicBezTo>
                  <a:cubicBezTo>
                    <a:pt x="599" y="719"/>
                    <a:pt x="598" y="728"/>
                    <a:pt x="596" y="736"/>
                  </a:cubicBezTo>
                  <a:cubicBezTo>
                    <a:pt x="593" y="744"/>
                    <a:pt x="590" y="752"/>
                    <a:pt x="584" y="758"/>
                  </a:cubicBezTo>
                  <a:cubicBezTo>
                    <a:pt x="583" y="759"/>
                    <a:pt x="583" y="760"/>
                    <a:pt x="582" y="760"/>
                  </a:cubicBezTo>
                  <a:cubicBezTo>
                    <a:pt x="581" y="762"/>
                    <a:pt x="581" y="762"/>
                    <a:pt x="581" y="762"/>
                  </a:cubicBezTo>
                  <a:cubicBezTo>
                    <a:pt x="580" y="762"/>
                    <a:pt x="580" y="762"/>
                    <a:pt x="580" y="762"/>
                  </a:cubicBezTo>
                  <a:cubicBezTo>
                    <a:pt x="580" y="763"/>
                    <a:pt x="580" y="763"/>
                    <a:pt x="580" y="763"/>
                  </a:cubicBezTo>
                  <a:cubicBezTo>
                    <a:pt x="577" y="765"/>
                    <a:pt x="577" y="765"/>
                    <a:pt x="577" y="765"/>
                  </a:cubicBezTo>
                  <a:cubicBezTo>
                    <a:pt x="576" y="766"/>
                    <a:pt x="576" y="766"/>
                    <a:pt x="576" y="766"/>
                  </a:cubicBezTo>
                  <a:cubicBezTo>
                    <a:pt x="575" y="767"/>
                    <a:pt x="575" y="767"/>
                    <a:pt x="575" y="767"/>
                  </a:cubicBezTo>
                  <a:cubicBezTo>
                    <a:pt x="571" y="770"/>
                    <a:pt x="568" y="772"/>
                    <a:pt x="564" y="773"/>
                  </a:cubicBezTo>
                  <a:cubicBezTo>
                    <a:pt x="560" y="774"/>
                    <a:pt x="557" y="775"/>
                    <a:pt x="553" y="774"/>
                  </a:cubicBezTo>
                  <a:cubicBezTo>
                    <a:pt x="551" y="774"/>
                    <a:pt x="549" y="773"/>
                    <a:pt x="548" y="772"/>
                  </a:cubicBezTo>
                  <a:cubicBezTo>
                    <a:pt x="546" y="772"/>
                    <a:pt x="544" y="771"/>
                    <a:pt x="543" y="770"/>
                  </a:cubicBezTo>
                  <a:cubicBezTo>
                    <a:pt x="536" y="765"/>
                    <a:pt x="531" y="759"/>
                    <a:pt x="527" y="752"/>
                  </a:cubicBezTo>
                  <a:cubicBezTo>
                    <a:pt x="523" y="746"/>
                    <a:pt x="520" y="739"/>
                    <a:pt x="517" y="733"/>
                  </a:cubicBezTo>
                  <a:cubicBezTo>
                    <a:pt x="512" y="720"/>
                    <a:pt x="509" y="709"/>
                    <a:pt x="507" y="701"/>
                  </a:cubicBezTo>
                  <a:cubicBezTo>
                    <a:pt x="506" y="697"/>
                    <a:pt x="506" y="694"/>
                    <a:pt x="505" y="692"/>
                  </a:cubicBezTo>
                  <a:cubicBezTo>
                    <a:pt x="505" y="691"/>
                    <a:pt x="505" y="691"/>
                    <a:pt x="505" y="690"/>
                  </a:cubicBezTo>
                  <a:cubicBezTo>
                    <a:pt x="505" y="689"/>
                    <a:pt x="505" y="689"/>
                    <a:pt x="505" y="689"/>
                  </a:cubicBezTo>
                  <a:cubicBezTo>
                    <a:pt x="505" y="688"/>
                    <a:pt x="503" y="687"/>
                    <a:pt x="502" y="687"/>
                  </a:cubicBezTo>
                  <a:cubicBezTo>
                    <a:pt x="500" y="687"/>
                    <a:pt x="499" y="688"/>
                    <a:pt x="499" y="690"/>
                  </a:cubicBezTo>
                  <a:cubicBezTo>
                    <a:pt x="499" y="690"/>
                    <a:pt x="499" y="690"/>
                    <a:pt x="499" y="691"/>
                  </a:cubicBezTo>
                  <a:cubicBezTo>
                    <a:pt x="500" y="691"/>
                    <a:pt x="500" y="692"/>
                    <a:pt x="500" y="693"/>
                  </a:cubicBezTo>
                  <a:cubicBezTo>
                    <a:pt x="500" y="695"/>
                    <a:pt x="501" y="699"/>
                    <a:pt x="501" y="703"/>
                  </a:cubicBezTo>
                  <a:cubicBezTo>
                    <a:pt x="503" y="711"/>
                    <a:pt x="506" y="722"/>
                    <a:pt x="511" y="735"/>
                  </a:cubicBezTo>
                  <a:cubicBezTo>
                    <a:pt x="514" y="742"/>
                    <a:pt x="517" y="749"/>
                    <a:pt x="521" y="756"/>
                  </a:cubicBezTo>
                  <a:cubicBezTo>
                    <a:pt x="521" y="757"/>
                    <a:pt x="522" y="758"/>
                    <a:pt x="522" y="759"/>
                  </a:cubicBezTo>
                  <a:cubicBezTo>
                    <a:pt x="518" y="755"/>
                    <a:pt x="518" y="755"/>
                    <a:pt x="518" y="755"/>
                  </a:cubicBezTo>
                  <a:cubicBezTo>
                    <a:pt x="518" y="755"/>
                    <a:pt x="518" y="756"/>
                    <a:pt x="517" y="757"/>
                  </a:cubicBezTo>
                  <a:cubicBezTo>
                    <a:pt x="517" y="757"/>
                    <a:pt x="517" y="757"/>
                    <a:pt x="517" y="757"/>
                  </a:cubicBezTo>
                  <a:cubicBezTo>
                    <a:pt x="517" y="757"/>
                    <a:pt x="517" y="757"/>
                    <a:pt x="516" y="758"/>
                  </a:cubicBezTo>
                  <a:cubicBezTo>
                    <a:pt x="516" y="758"/>
                    <a:pt x="516" y="758"/>
                    <a:pt x="516" y="759"/>
                  </a:cubicBezTo>
                  <a:cubicBezTo>
                    <a:pt x="515" y="759"/>
                    <a:pt x="515" y="759"/>
                    <a:pt x="515" y="760"/>
                  </a:cubicBezTo>
                  <a:cubicBezTo>
                    <a:pt x="513" y="761"/>
                    <a:pt x="511" y="763"/>
                    <a:pt x="509" y="765"/>
                  </a:cubicBezTo>
                  <a:cubicBezTo>
                    <a:pt x="506" y="767"/>
                    <a:pt x="503" y="769"/>
                    <a:pt x="500" y="772"/>
                  </a:cubicBezTo>
                  <a:cubicBezTo>
                    <a:pt x="493" y="777"/>
                    <a:pt x="485" y="783"/>
                    <a:pt x="476" y="789"/>
                  </a:cubicBezTo>
                  <a:cubicBezTo>
                    <a:pt x="471" y="793"/>
                    <a:pt x="467" y="796"/>
                    <a:pt x="462" y="800"/>
                  </a:cubicBezTo>
                  <a:cubicBezTo>
                    <a:pt x="457" y="803"/>
                    <a:pt x="452" y="807"/>
                    <a:pt x="448" y="811"/>
                  </a:cubicBezTo>
                  <a:cubicBezTo>
                    <a:pt x="445" y="813"/>
                    <a:pt x="443" y="815"/>
                    <a:pt x="441" y="818"/>
                  </a:cubicBezTo>
                  <a:cubicBezTo>
                    <a:pt x="440" y="818"/>
                    <a:pt x="440" y="819"/>
                    <a:pt x="439" y="820"/>
                  </a:cubicBezTo>
                  <a:cubicBezTo>
                    <a:pt x="438" y="821"/>
                    <a:pt x="438" y="821"/>
                    <a:pt x="438" y="821"/>
                  </a:cubicBezTo>
                  <a:cubicBezTo>
                    <a:pt x="438" y="821"/>
                    <a:pt x="438" y="821"/>
                    <a:pt x="438" y="821"/>
                  </a:cubicBezTo>
                  <a:cubicBezTo>
                    <a:pt x="437" y="823"/>
                    <a:pt x="436" y="824"/>
                    <a:pt x="435" y="825"/>
                  </a:cubicBezTo>
                  <a:cubicBezTo>
                    <a:pt x="431" y="829"/>
                    <a:pt x="428" y="834"/>
                    <a:pt x="424" y="839"/>
                  </a:cubicBezTo>
                  <a:cubicBezTo>
                    <a:pt x="418" y="848"/>
                    <a:pt x="412" y="857"/>
                    <a:pt x="409" y="866"/>
                  </a:cubicBezTo>
                  <a:cubicBezTo>
                    <a:pt x="407" y="870"/>
                    <a:pt x="406" y="874"/>
                    <a:pt x="405" y="878"/>
                  </a:cubicBezTo>
                  <a:cubicBezTo>
                    <a:pt x="405" y="880"/>
                    <a:pt x="404" y="882"/>
                    <a:pt x="404" y="884"/>
                  </a:cubicBezTo>
                  <a:cubicBezTo>
                    <a:pt x="404" y="884"/>
                    <a:pt x="404" y="883"/>
                    <a:pt x="403" y="883"/>
                  </a:cubicBezTo>
                  <a:cubicBezTo>
                    <a:pt x="402" y="882"/>
                    <a:pt x="401" y="881"/>
                    <a:pt x="400" y="879"/>
                  </a:cubicBezTo>
                  <a:cubicBezTo>
                    <a:pt x="397" y="875"/>
                    <a:pt x="397" y="875"/>
                    <a:pt x="397" y="875"/>
                  </a:cubicBezTo>
                  <a:cubicBezTo>
                    <a:pt x="394" y="872"/>
                    <a:pt x="394" y="872"/>
                    <a:pt x="394" y="872"/>
                  </a:cubicBezTo>
                  <a:cubicBezTo>
                    <a:pt x="393" y="871"/>
                    <a:pt x="393" y="870"/>
                    <a:pt x="393" y="870"/>
                  </a:cubicBezTo>
                  <a:cubicBezTo>
                    <a:pt x="391" y="867"/>
                    <a:pt x="391" y="867"/>
                    <a:pt x="391" y="867"/>
                  </a:cubicBezTo>
                  <a:cubicBezTo>
                    <a:pt x="390" y="865"/>
                    <a:pt x="390" y="865"/>
                    <a:pt x="390" y="865"/>
                  </a:cubicBezTo>
                  <a:cubicBezTo>
                    <a:pt x="389" y="864"/>
                    <a:pt x="389" y="864"/>
                    <a:pt x="389" y="864"/>
                  </a:cubicBezTo>
                  <a:cubicBezTo>
                    <a:pt x="389" y="863"/>
                    <a:pt x="389" y="863"/>
                    <a:pt x="389" y="863"/>
                  </a:cubicBezTo>
                  <a:cubicBezTo>
                    <a:pt x="388" y="861"/>
                    <a:pt x="388" y="861"/>
                    <a:pt x="388" y="861"/>
                  </a:cubicBezTo>
                  <a:cubicBezTo>
                    <a:pt x="387" y="859"/>
                    <a:pt x="387" y="859"/>
                    <a:pt x="387" y="859"/>
                  </a:cubicBezTo>
                  <a:cubicBezTo>
                    <a:pt x="387" y="858"/>
                    <a:pt x="387" y="858"/>
                    <a:pt x="387" y="857"/>
                  </a:cubicBezTo>
                  <a:cubicBezTo>
                    <a:pt x="386" y="856"/>
                    <a:pt x="386" y="855"/>
                    <a:pt x="386" y="855"/>
                  </a:cubicBezTo>
                  <a:cubicBezTo>
                    <a:pt x="385" y="849"/>
                    <a:pt x="385" y="842"/>
                    <a:pt x="386" y="836"/>
                  </a:cubicBezTo>
                  <a:cubicBezTo>
                    <a:pt x="388" y="823"/>
                    <a:pt x="392" y="810"/>
                    <a:pt x="398" y="798"/>
                  </a:cubicBezTo>
                  <a:cubicBezTo>
                    <a:pt x="404" y="786"/>
                    <a:pt x="410" y="774"/>
                    <a:pt x="417" y="763"/>
                  </a:cubicBezTo>
                  <a:cubicBezTo>
                    <a:pt x="419" y="760"/>
                    <a:pt x="421" y="757"/>
                    <a:pt x="423" y="755"/>
                  </a:cubicBezTo>
                  <a:cubicBezTo>
                    <a:pt x="424" y="753"/>
                    <a:pt x="425" y="751"/>
                    <a:pt x="426" y="750"/>
                  </a:cubicBezTo>
                  <a:cubicBezTo>
                    <a:pt x="426" y="748"/>
                    <a:pt x="427" y="747"/>
                    <a:pt x="428" y="745"/>
                  </a:cubicBezTo>
                  <a:cubicBezTo>
                    <a:pt x="431" y="739"/>
                    <a:pt x="434" y="732"/>
                    <a:pt x="436" y="725"/>
                  </a:cubicBezTo>
                  <a:cubicBezTo>
                    <a:pt x="440" y="712"/>
                    <a:pt x="443" y="699"/>
                    <a:pt x="446" y="687"/>
                  </a:cubicBezTo>
                  <a:cubicBezTo>
                    <a:pt x="446" y="686"/>
                    <a:pt x="446" y="686"/>
                    <a:pt x="446" y="686"/>
                  </a:cubicBezTo>
                  <a:cubicBezTo>
                    <a:pt x="446" y="686"/>
                    <a:pt x="447" y="686"/>
                    <a:pt x="447" y="685"/>
                  </a:cubicBezTo>
                  <a:cubicBezTo>
                    <a:pt x="447" y="685"/>
                    <a:pt x="447" y="685"/>
                    <a:pt x="447" y="685"/>
                  </a:cubicBezTo>
                  <a:cubicBezTo>
                    <a:pt x="447" y="684"/>
                    <a:pt x="447" y="683"/>
                    <a:pt x="448" y="683"/>
                  </a:cubicBezTo>
                  <a:cubicBezTo>
                    <a:pt x="448" y="682"/>
                    <a:pt x="448" y="681"/>
                    <a:pt x="448" y="681"/>
                  </a:cubicBezTo>
                  <a:cubicBezTo>
                    <a:pt x="449" y="680"/>
                    <a:pt x="449" y="680"/>
                    <a:pt x="449" y="679"/>
                  </a:cubicBezTo>
                  <a:cubicBezTo>
                    <a:pt x="451" y="676"/>
                    <a:pt x="452" y="674"/>
                    <a:pt x="454" y="671"/>
                  </a:cubicBezTo>
                  <a:cubicBezTo>
                    <a:pt x="457" y="666"/>
                    <a:pt x="461" y="661"/>
                    <a:pt x="465" y="657"/>
                  </a:cubicBezTo>
                  <a:cubicBezTo>
                    <a:pt x="473" y="647"/>
                    <a:pt x="482" y="638"/>
                    <a:pt x="491" y="631"/>
                  </a:cubicBezTo>
                  <a:cubicBezTo>
                    <a:pt x="496" y="627"/>
                    <a:pt x="501" y="623"/>
                    <a:pt x="505" y="620"/>
                  </a:cubicBezTo>
                  <a:cubicBezTo>
                    <a:pt x="508" y="618"/>
                    <a:pt x="510" y="617"/>
                    <a:pt x="513" y="616"/>
                  </a:cubicBezTo>
                  <a:cubicBezTo>
                    <a:pt x="513" y="615"/>
                    <a:pt x="513" y="615"/>
                    <a:pt x="514" y="615"/>
                  </a:cubicBezTo>
                  <a:cubicBezTo>
                    <a:pt x="514" y="615"/>
                    <a:pt x="515" y="615"/>
                    <a:pt x="515" y="615"/>
                  </a:cubicBezTo>
                  <a:cubicBezTo>
                    <a:pt x="516" y="614"/>
                    <a:pt x="516" y="614"/>
                    <a:pt x="516" y="614"/>
                  </a:cubicBezTo>
                  <a:cubicBezTo>
                    <a:pt x="519" y="613"/>
                    <a:pt x="519" y="613"/>
                    <a:pt x="519" y="613"/>
                  </a:cubicBezTo>
                  <a:cubicBezTo>
                    <a:pt x="519" y="613"/>
                    <a:pt x="520" y="612"/>
                    <a:pt x="521" y="612"/>
                  </a:cubicBezTo>
                  <a:cubicBezTo>
                    <a:pt x="524" y="610"/>
                    <a:pt x="527" y="609"/>
                    <a:pt x="530" y="607"/>
                  </a:cubicBezTo>
                  <a:cubicBezTo>
                    <a:pt x="533" y="605"/>
                    <a:pt x="535" y="603"/>
                    <a:pt x="538" y="602"/>
                  </a:cubicBezTo>
                  <a:cubicBezTo>
                    <a:pt x="543" y="598"/>
                    <a:pt x="548" y="594"/>
                    <a:pt x="553" y="591"/>
                  </a:cubicBezTo>
                  <a:cubicBezTo>
                    <a:pt x="573" y="576"/>
                    <a:pt x="590" y="560"/>
                    <a:pt x="607" y="545"/>
                  </a:cubicBezTo>
                  <a:cubicBezTo>
                    <a:pt x="609" y="543"/>
                    <a:pt x="611" y="541"/>
                    <a:pt x="614" y="539"/>
                  </a:cubicBezTo>
                  <a:cubicBezTo>
                    <a:pt x="615" y="538"/>
                    <a:pt x="616" y="537"/>
                    <a:pt x="617" y="536"/>
                  </a:cubicBezTo>
                  <a:cubicBezTo>
                    <a:pt x="618" y="535"/>
                    <a:pt x="618" y="535"/>
                    <a:pt x="618" y="535"/>
                  </a:cubicBezTo>
                  <a:cubicBezTo>
                    <a:pt x="619" y="534"/>
                    <a:pt x="619" y="534"/>
                    <a:pt x="619" y="534"/>
                  </a:cubicBezTo>
                  <a:cubicBezTo>
                    <a:pt x="619" y="534"/>
                    <a:pt x="619" y="534"/>
                    <a:pt x="619" y="534"/>
                  </a:cubicBezTo>
                  <a:cubicBezTo>
                    <a:pt x="619" y="534"/>
                    <a:pt x="619" y="534"/>
                    <a:pt x="619" y="534"/>
                  </a:cubicBezTo>
                  <a:cubicBezTo>
                    <a:pt x="621" y="533"/>
                    <a:pt x="621" y="533"/>
                    <a:pt x="621" y="533"/>
                  </a:cubicBezTo>
                  <a:cubicBezTo>
                    <a:pt x="622" y="532"/>
                    <a:pt x="622" y="532"/>
                    <a:pt x="622" y="532"/>
                  </a:cubicBezTo>
                  <a:cubicBezTo>
                    <a:pt x="623" y="531"/>
                    <a:pt x="623" y="531"/>
                    <a:pt x="623" y="531"/>
                  </a:cubicBezTo>
                  <a:cubicBezTo>
                    <a:pt x="624" y="530"/>
                    <a:pt x="624" y="530"/>
                    <a:pt x="625" y="530"/>
                  </a:cubicBezTo>
                  <a:cubicBezTo>
                    <a:pt x="627" y="528"/>
                    <a:pt x="629" y="527"/>
                    <a:pt x="632" y="526"/>
                  </a:cubicBezTo>
                  <a:cubicBezTo>
                    <a:pt x="641" y="521"/>
                    <a:pt x="651" y="517"/>
                    <a:pt x="660" y="514"/>
                  </a:cubicBezTo>
                  <a:cubicBezTo>
                    <a:pt x="670" y="510"/>
                    <a:pt x="680" y="507"/>
                    <a:pt x="689" y="505"/>
                  </a:cubicBezTo>
                  <a:cubicBezTo>
                    <a:pt x="691" y="504"/>
                    <a:pt x="694" y="503"/>
                    <a:pt x="696" y="503"/>
                  </a:cubicBezTo>
                  <a:cubicBezTo>
                    <a:pt x="698" y="502"/>
                    <a:pt x="699" y="502"/>
                    <a:pt x="700" y="502"/>
                  </a:cubicBezTo>
                  <a:cubicBezTo>
                    <a:pt x="701" y="501"/>
                    <a:pt x="703" y="501"/>
                    <a:pt x="704" y="500"/>
                  </a:cubicBezTo>
                  <a:cubicBezTo>
                    <a:pt x="709" y="499"/>
                    <a:pt x="713" y="497"/>
                    <a:pt x="718" y="495"/>
                  </a:cubicBezTo>
                  <a:cubicBezTo>
                    <a:pt x="736" y="488"/>
                    <a:pt x="753" y="480"/>
                    <a:pt x="768" y="473"/>
                  </a:cubicBezTo>
                  <a:cubicBezTo>
                    <a:pt x="776" y="470"/>
                    <a:pt x="784" y="466"/>
                    <a:pt x="791" y="463"/>
                  </a:cubicBezTo>
                  <a:cubicBezTo>
                    <a:pt x="795" y="461"/>
                    <a:pt x="798" y="460"/>
                    <a:pt x="802" y="458"/>
                  </a:cubicBezTo>
                  <a:cubicBezTo>
                    <a:pt x="803" y="458"/>
                    <a:pt x="805" y="457"/>
                    <a:pt x="807" y="456"/>
                  </a:cubicBezTo>
                  <a:cubicBezTo>
                    <a:pt x="808" y="456"/>
                    <a:pt x="808" y="456"/>
                    <a:pt x="809" y="455"/>
                  </a:cubicBezTo>
                  <a:cubicBezTo>
                    <a:pt x="810" y="455"/>
                    <a:pt x="810" y="455"/>
                    <a:pt x="810" y="455"/>
                  </a:cubicBezTo>
                  <a:cubicBezTo>
                    <a:pt x="812" y="454"/>
                    <a:pt x="812" y="454"/>
                    <a:pt x="812" y="454"/>
                  </a:cubicBezTo>
                  <a:cubicBezTo>
                    <a:pt x="818" y="452"/>
                    <a:pt x="825" y="451"/>
                    <a:pt x="832" y="450"/>
                  </a:cubicBezTo>
                  <a:cubicBezTo>
                    <a:pt x="835" y="450"/>
                    <a:pt x="838" y="449"/>
                    <a:pt x="841" y="449"/>
                  </a:cubicBezTo>
                  <a:cubicBezTo>
                    <a:pt x="843" y="449"/>
                    <a:pt x="844" y="449"/>
                    <a:pt x="846" y="448"/>
                  </a:cubicBezTo>
                  <a:cubicBezTo>
                    <a:pt x="848" y="448"/>
                    <a:pt x="849" y="448"/>
                    <a:pt x="851" y="448"/>
                  </a:cubicBezTo>
                  <a:cubicBezTo>
                    <a:pt x="875" y="446"/>
                    <a:pt x="894" y="445"/>
                    <a:pt x="907" y="445"/>
                  </a:cubicBezTo>
                  <a:cubicBezTo>
                    <a:pt x="914" y="445"/>
                    <a:pt x="912" y="443"/>
                    <a:pt x="922" y="445"/>
                  </a:cubicBezTo>
                  <a:cubicBezTo>
                    <a:pt x="986" y="462"/>
                    <a:pt x="1116" y="453"/>
                    <a:pt x="1135" y="452"/>
                  </a:cubicBezTo>
                  <a:cubicBezTo>
                    <a:pt x="1135" y="452"/>
                    <a:pt x="1135" y="452"/>
                    <a:pt x="1135" y="452"/>
                  </a:cubicBezTo>
                  <a:cubicBezTo>
                    <a:pt x="1135" y="454"/>
                    <a:pt x="1135" y="454"/>
                    <a:pt x="1135" y="454"/>
                  </a:cubicBezTo>
                  <a:cubicBezTo>
                    <a:pt x="1135" y="454"/>
                    <a:pt x="1135" y="454"/>
                    <a:pt x="1135" y="454"/>
                  </a:cubicBezTo>
                  <a:cubicBezTo>
                    <a:pt x="1135" y="455"/>
                    <a:pt x="1135" y="455"/>
                    <a:pt x="1135" y="455"/>
                  </a:cubicBezTo>
                  <a:cubicBezTo>
                    <a:pt x="1135" y="456"/>
                    <a:pt x="1135" y="456"/>
                    <a:pt x="1135" y="456"/>
                  </a:cubicBezTo>
                  <a:cubicBezTo>
                    <a:pt x="1136" y="459"/>
                    <a:pt x="1136" y="459"/>
                    <a:pt x="1136" y="459"/>
                  </a:cubicBezTo>
                  <a:cubicBezTo>
                    <a:pt x="1135" y="459"/>
                    <a:pt x="1135" y="459"/>
                    <a:pt x="1135" y="459"/>
                  </a:cubicBezTo>
                  <a:cubicBezTo>
                    <a:pt x="1133" y="461"/>
                    <a:pt x="1129" y="463"/>
                    <a:pt x="1125" y="466"/>
                  </a:cubicBezTo>
                  <a:cubicBezTo>
                    <a:pt x="1123" y="467"/>
                    <a:pt x="1120" y="469"/>
                    <a:pt x="1118" y="470"/>
                  </a:cubicBezTo>
                  <a:cubicBezTo>
                    <a:pt x="1115" y="472"/>
                    <a:pt x="1112" y="473"/>
                    <a:pt x="1109" y="475"/>
                  </a:cubicBezTo>
                  <a:cubicBezTo>
                    <a:pt x="1106" y="477"/>
                    <a:pt x="1103" y="479"/>
                    <a:pt x="1099" y="481"/>
                  </a:cubicBezTo>
                  <a:cubicBezTo>
                    <a:pt x="1096" y="483"/>
                    <a:pt x="1092" y="485"/>
                    <a:pt x="1088" y="487"/>
                  </a:cubicBezTo>
                  <a:cubicBezTo>
                    <a:pt x="1085" y="490"/>
                    <a:pt x="1081" y="492"/>
                    <a:pt x="1077" y="494"/>
                  </a:cubicBezTo>
                  <a:cubicBezTo>
                    <a:pt x="1073" y="496"/>
                    <a:pt x="1068" y="497"/>
                    <a:pt x="1063" y="498"/>
                  </a:cubicBezTo>
                  <a:cubicBezTo>
                    <a:pt x="1054" y="500"/>
                    <a:pt x="1043" y="500"/>
                    <a:pt x="1032" y="500"/>
                  </a:cubicBezTo>
                  <a:cubicBezTo>
                    <a:pt x="1027" y="500"/>
                    <a:pt x="1021" y="500"/>
                    <a:pt x="1016" y="500"/>
                  </a:cubicBezTo>
                  <a:cubicBezTo>
                    <a:pt x="1014" y="500"/>
                    <a:pt x="1013" y="500"/>
                    <a:pt x="1011" y="500"/>
                  </a:cubicBezTo>
                  <a:cubicBezTo>
                    <a:pt x="1009" y="500"/>
                    <a:pt x="1009" y="500"/>
                    <a:pt x="1009" y="500"/>
                  </a:cubicBezTo>
                  <a:cubicBezTo>
                    <a:pt x="1008" y="500"/>
                    <a:pt x="1008" y="500"/>
                    <a:pt x="1008" y="500"/>
                  </a:cubicBezTo>
                  <a:cubicBezTo>
                    <a:pt x="1007" y="500"/>
                    <a:pt x="1007" y="500"/>
                    <a:pt x="1007" y="500"/>
                  </a:cubicBezTo>
                  <a:cubicBezTo>
                    <a:pt x="1004" y="500"/>
                    <a:pt x="1001" y="501"/>
                    <a:pt x="998" y="501"/>
                  </a:cubicBezTo>
                  <a:cubicBezTo>
                    <a:pt x="986" y="503"/>
                    <a:pt x="975" y="506"/>
                    <a:pt x="963" y="509"/>
                  </a:cubicBezTo>
                  <a:cubicBezTo>
                    <a:pt x="952" y="512"/>
                    <a:pt x="941" y="515"/>
                    <a:pt x="930" y="518"/>
                  </a:cubicBezTo>
                  <a:cubicBezTo>
                    <a:pt x="918" y="522"/>
                    <a:pt x="907" y="525"/>
                    <a:pt x="897" y="528"/>
                  </a:cubicBezTo>
                  <a:cubicBezTo>
                    <a:pt x="891" y="529"/>
                    <a:pt x="886" y="530"/>
                    <a:pt x="881" y="532"/>
                  </a:cubicBezTo>
                  <a:cubicBezTo>
                    <a:pt x="876" y="533"/>
                    <a:pt x="871" y="535"/>
                    <a:pt x="866" y="536"/>
                  </a:cubicBezTo>
                  <a:cubicBezTo>
                    <a:pt x="865" y="536"/>
                    <a:pt x="865" y="536"/>
                    <a:pt x="865" y="536"/>
                  </a:cubicBezTo>
                  <a:cubicBezTo>
                    <a:pt x="865" y="536"/>
                    <a:pt x="864" y="536"/>
                    <a:pt x="864" y="536"/>
                  </a:cubicBezTo>
                  <a:cubicBezTo>
                    <a:pt x="863" y="537"/>
                    <a:pt x="862" y="537"/>
                    <a:pt x="862" y="537"/>
                  </a:cubicBezTo>
                  <a:cubicBezTo>
                    <a:pt x="860" y="538"/>
                    <a:pt x="859" y="539"/>
                    <a:pt x="858" y="540"/>
                  </a:cubicBezTo>
                  <a:cubicBezTo>
                    <a:pt x="855" y="541"/>
                    <a:pt x="853" y="543"/>
                    <a:pt x="851" y="545"/>
                  </a:cubicBezTo>
                  <a:cubicBezTo>
                    <a:pt x="847" y="548"/>
                    <a:pt x="844" y="552"/>
                    <a:pt x="841" y="556"/>
                  </a:cubicBezTo>
                  <a:cubicBezTo>
                    <a:pt x="835" y="563"/>
                    <a:pt x="831" y="569"/>
                    <a:pt x="826" y="575"/>
                  </a:cubicBezTo>
                  <a:cubicBezTo>
                    <a:pt x="822" y="581"/>
                    <a:pt x="818" y="585"/>
                    <a:pt x="815" y="589"/>
                  </a:cubicBezTo>
                  <a:close/>
                  <a:moveTo>
                    <a:pt x="396" y="897"/>
                  </a:moveTo>
                  <a:cubicBezTo>
                    <a:pt x="394" y="897"/>
                    <a:pt x="390" y="898"/>
                    <a:pt x="385" y="897"/>
                  </a:cubicBezTo>
                  <a:cubicBezTo>
                    <a:pt x="379" y="897"/>
                    <a:pt x="373" y="896"/>
                    <a:pt x="365" y="894"/>
                  </a:cubicBezTo>
                  <a:cubicBezTo>
                    <a:pt x="358" y="893"/>
                    <a:pt x="349" y="891"/>
                    <a:pt x="340" y="889"/>
                  </a:cubicBezTo>
                  <a:cubicBezTo>
                    <a:pt x="335" y="888"/>
                    <a:pt x="330" y="888"/>
                    <a:pt x="324" y="887"/>
                  </a:cubicBezTo>
                  <a:cubicBezTo>
                    <a:pt x="324" y="887"/>
                    <a:pt x="323" y="887"/>
                    <a:pt x="322" y="887"/>
                  </a:cubicBezTo>
                  <a:cubicBezTo>
                    <a:pt x="321" y="887"/>
                    <a:pt x="321" y="887"/>
                    <a:pt x="321" y="887"/>
                  </a:cubicBezTo>
                  <a:cubicBezTo>
                    <a:pt x="320" y="887"/>
                    <a:pt x="320" y="887"/>
                    <a:pt x="320" y="887"/>
                  </a:cubicBezTo>
                  <a:cubicBezTo>
                    <a:pt x="319" y="887"/>
                    <a:pt x="317" y="887"/>
                    <a:pt x="316" y="887"/>
                  </a:cubicBezTo>
                  <a:cubicBezTo>
                    <a:pt x="314" y="887"/>
                    <a:pt x="313" y="887"/>
                    <a:pt x="311" y="887"/>
                  </a:cubicBezTo>
                  <a:cubicBezTo>
                    <a:pt x="310" y="887"/>
                    <a:pt x="309" y="887"/>
                    <a:pt x="307" y="887"/>
                  </a:cubicBezTo>
                  <a:cubicBezTo>
                    <a:pt x="296" y="888"/>
                    <a:pt x="285" y="889"/>
                    <a:pt x="274" y="891"/>
                  </a:cubicBezTo>
                  <a:cubicBezTo>
                    <a:pt x="252" y="894"/>
                    <a:pt x="229" y="898"/>
                    <a:pt x="205" y="900"/>
                  </a:cubicBezTo>
                  <a:cubicBezTo>
                    <a:pt x="198" y="901"/>
                    <a:pt x="192" y="901"/>
                    <a:pt x="186" y="901"/>
                  </a:cubicBezTo>
                  <a:cubicBezTo>
                    <a:pt x="180" y="902"/>
                    <a:pt x="173" y="902"/>
                    <a:pt x="167" y="901"/>
                  </a:cubicBezTo>
                  <a:cubicBezTo>
                    <a:pt x="161" y="901"/>
                    <a:pt x="154" y="901"/>
                    <a:pt x="148" y="900"/>
                  </a:cubicBezTo>
                  <a:cubicBezTo>
                    <a:pt x="145" y="900"/>
                    <a:pt x="142" y="899"/>
                    <a:pt x="139" y="899"/>
                  </a:cubicBezTo>
                  <a:cubicBezTo>
                    <a:pt x="137" y="898"/>
                    <a:pt x="136" y="898"/>
                    <a:pt x="134" y="898"/>
                  </a:cubicBezTo>
                  <a:cubicBezTo>
                    <a:pt x="133" y="898"/>
                    <a:pt x="133" y="898"/>
                    <a:pt x="133" y="898"/>
                  </a:cubicBezTo>
                  <a:cubicBezTo>
                    <a:pt x="134" y="898"/>
                    <a:pt x="133" y="898"/>
                    <a:pt x="133" y="898"/>
                  </a:cubicBezTo>
                  <a:cubicBezTo>
                    <a:pt x="133" y="898"/>
                    <a:pt x="133" y="898"/>
                    <a:pt x="133" y="898"/>
                  </a:cubicBezTo>
                  <a:cubicBezTo>
                    <a:pt x="132" y="897"/>
                    <a:pt x="132" y="897"/>
                    <a:pt x="132" y="897"/>
                  </a:cubicBezTo>
                  <a:cubicBezTo>
                    <a:pt x="131" y="897"/>
                    <a:pt x="130" y="897"/>
                    <a:pt x="130" y="897"/>
                  </a:cubicBezTo>
                  <a:cubicBezTo>
                    <a:pt x="118" y="894"/>
                    <a:pt x="106" y="888"/>
                    <a:pt x="96" y="880"/>
                  </a:cubicBezTo>
                  <a:cubicBezTo>
                    <a:pt x="86" y="873"/>
                    <a:pt x="76" y="863"/>
                    <a:pt x="68" y="852"/>
                  </a:cubicBezTo>
                  <a:cubicBezTo>
                    <a:pt x="60" y="841"/>
                    <a:pt x="53" y="828"/>
                    <a:pt x="47" y="816"/>
                  </a:cubicBezTo>
                  <a:cubicBezTo>
                    <a:pt x="43" y="809"/>
                    <a:pt x="40" y="803"/>
                    <a:pt x="37" y="796"/>
                  </a:cubicBezTo>
                  <a:cubicBezTo>
                    <a:pt x="34" y="789"/>
                    <a:pt x="31" y="783"/>
                    <a:pt x="28" y="776"/>
                  </a:cubicBezTo>
                  <a:cubicBezTo>
                    <a:pt x="23" y="763"/>
                    <a:pt x="19" y="749"/>
                    <a:pt x="17" y="735"/>
                  </a:cubicBezTo>
                  <a:cubicBezTo>
                    <a:pt x="14" y="721"/>
                    <a:pt x="13" y="707"/>
                    <a:pt x="13" y="693"/>
                  </a:cubicBezTo>
                  <a:cubicBezTo>
                    <a:pt x="13" y="679"/>
                    <a:pt x="14" y="665"/>
                    <a:pt x="16" y="651"/>
                  </a:cubicBezTo>
                  <a:cubicBezTo>
                    <a:pt x="17" y="648"/>
                    <a:pt x="17" y="644"/>
                    <a:pt x="18" y="641"/>
                  </a:cubicBezTo>
                  <a:cubicBezTo>
                    <a:pt x="18" y="639"/>
                    <a:pt x="19" y="638"/>
                    <a:pt x="19" y="636"/>
                  </a:cubicBezTo>
                  <a:cubicBezTo>
                    <a:pt x="20" y="634"/>
                    <a:pt x="20" y="632"/>
                    <a:pt x="21" y="631"/>
                  </a:cubicBezTo>
                  <a:cubicBezTo>
                    <a:pt x="22" y="624"/>
                    <a:pt x="24" y="617"/>
                    <a:pt x="25" y="610"/>
                  </a:cubicBezTo>
                  <a:cubicBezTo>
                    <a:pt x="27" y="596"/>
                    <a:pt x="27" y="582"/>
                    <a:pt x="28" y="569"/>
                  </a:cubicBezTo>
                  <a:cubicBezTo>
                    <a:pt x="29" y="555"/>
                    <a:pt x="29" y="542"/>
                    <a:pt x="29" y="530"/>
                  </a:cubicBezTo>
                  <a:cubicBezTo>
                    <a:pt x="29" y="517"/>
                    <a:pt x="29" y="505"/>
                    <a:pt x="30" y="493"/>
                  </a:cubicBezTo>
                  <a:cubicBezTo>
                    <a:pt x="30" y="487"/>
                    <a:pt x="31" y="482"/>
                    <a:pt x="33" y="477"/>
                  </a:cubicBezTo>
                  <a:cubicBezTo>
                    <a:pt x="35" y="472"/>
                    <a:pt x="37" y="468"/>
                    <a:pt x="41" y="464"/>
                  </a:cubicBezTo>
                  <a:cubicBezTo>
                    <a:pt x="44" y="460"/>
                    <a:pt x="48" y="456"/>
                    <a:pt x="52" y="452"/>
                  </a:cubicBezTo>
                  <a:cubicBezTo>
                    <a:pt x="56" y="448"/>
                    <a:pt x="59" y="444"/>
                    <a:pt x="62" y="439"/>
                  </a:cubicBezTo>
                  <a:cubicBezTo>
                    <a:pt x="63" y="438"/>
                    <a:pt x="63" y="436"/>
                    <a:pt x="64" y="435"/>
                  </a:cubicBezTo>
                  <a:cubicBezTo>
                    <a:pt x="64" y="434"/>
                    <a:pt x="64" y="434"/>
                    <a:pt x="64" y="433"/>
                  </a:cubicBezTo>
                  <a:cubicBezTo>
                    <a:pt x="65" y="432"/>
                    <a:pt x="65" y="432"/>
                    <a:pt x="65" y="431"/>
                  </a:cubicBezTo>
                  <a:cubicBezTo>
                    <a:pt x="66" y="430"/>
                    <a:pt x="66" y="430"/>
                    <a:pt x="66" y="430"/>
                  </a:cubicBezTo>
                  <a:cubicBezTo>
                    <a:pt x="66" y="429"/>
                    <a:pt x="66" y="429"/>
                    <a:pt x="66" y="428"/>
                  </a:cubicBezTo>
                  <a:cubicBezTo>
                    <a:pt x="67" y="427"/>
                    <a:pt x="67" y="426"/>
                    <a:pt x="67" y="425"/>
                  </a:cubicBezTo>
                  <a:cubicBezTo>
                    <a:pt x="69" y="421"/>
                    <a:pt x="72" y="418"/>
                    <a:pt x="74" y="414"/>
                  </a:cubicBezTo>
                  <a:cubicBezTo>
                    <a:pt x="77" y="411"/>
                    <a:pt x="79" y="407"/>
                    <a:pt x="82" y="404"/>
                  </a:cubicBezTo>
                  <a:cubicBezTo>
                    <a:pt x="85" y="402"/>
                    <a:pt x="88" y="399"/>
                    <a:pt x="90" y="396"/>
                  </a:cubicBezTo>
                  <a:cubicBezTo>
                    <a:pt x="96" y="391"/>
                    <a:pt x="101" y="387"/>
                    <a:pt x="106" y="383"/>
                  </a:cubicBezTo>
                  <a:cubicBezTo>
                    <a:pt x="116" y="376"/>
                    <a:pt x="125" y="372"/>
                    <a:pt x="130" y="371"/>
                  </a:cubicBezTo>
                  <a:cubicBezTo>
                    <a:pt x="131" y="371"/>
                    <a:pt x="132" y="371"/>
                    <a:pt x="132" y="371"/>
                  </a:cubicBezTo>
                  <a:cubicBezTo>
                    <a:pt x="133" y="380"/>
                    <a:pt x="135" y="387"/>
                    <a:pt x="137" y="394"/>
                  </a:cubicBezTo>
                  <a:cubicBezTo>
                    <a:pt x="139" y="401"/>
                    <a:pt x="142" y="407"/>
                    <a:pt x="144" y="412"/>
                  </a:cubicBezTo>
                  <a:cubicBezTo>
                    <a:pt x="146" y="417"/>
                    <a:pt x="148" y="421"/>
                    <a:pt x="149" y="423"/>
                  </a:cubicBezTo>
                  <a:cubicBezTo>
                    <a:pt x="149" y="424"/>
                    <a:pt x="150" y="424"/>
                    <a:pt x="150" y="425"/>
                  </a:cubicBezTo>
                  <a:cubicBezTo>
                    <a:pt x="150" y="425"/>
                    <a:pt x="150" y="425"/>
                    <a:pt x="150" y="425"/>
                  </a:cubicBezTo>
                  <a:cubicBezTo>
                    <a:pt x="149" y="425"/>
                    <a:pt x="149" y="425"/>
                    <a:pt x="149" y="425"/>
                  </a:cubicBezTo>
                  <a:cubicBezTo>
                    <a:pt x="149" y="425"/>
                    <a:pt x="149" y="425"/>
                    <a:pt x="149" y="425"/>
                  </a:cubicBezTo>
                  <a:cubicBezTo>
                    <a:pt x="149" y="425"/>
                    <a:pt x="149" y="425"/>
                    <a:pt x="149" y="425"/>
                  </a:cubicBezTo>
                  <a:cubicBezTo>
                    <a:pt x="149" y="425"/>
                    <a:pt x="149" y="425"/>
                    <a:pt x="149" y="425"/>
                  </a:cubicBezTo>
                  <a:cubicBezTo>
                    <a:pt x="148" y="426"/>
                    <a:pt x="148" y="426"/>
                    <a:pt x="148" y="426"/>
                  </a:cubicBezTo>
                  <a:cubicBezTo>
                    <a:pt x="147" y="426"/>
                    <a:pt x="146" y="426"/>
                    <a:pt x="145" y="427"/>
                  </a:cubicBezTo>
                  <a:cubicBezTo>
                    <a:pt x="143" y="428"/>
                    <a:pt x="141" y="429"/>
                    <a:pt x="139" y="430"/>
                  </a:cubicBezTo>
                  <a:cubicBezTo>
                    <a:pt x="137" y="431"/>
                    <a:pt x="135" y="432"/>
                    <a:pt x="133" y="433"/>
                  </a:cubicBezTo>
                  <a:cubicBezTo>
                    <a:pt x="132" y="434"/>
                    <a:pt x="131" y="435"/>
                    <a:pt x="130" y="435"/>
                  </a:cubicBezTo>
                  <a:cubicBezTo>
                    <a:pt x="129" y="436"/>
                    <a:pt x="128" y="437"/>
                    <a:pt x="128" y="437"/>
                  </a:cubicBezTo>
                  <a:cubicBezTo>
                    <a:pt x="120" y="443"/>
                    <a:pt x="113" y="449"/>
                    <a:pt x="106" y="456"/>
                  </a:cubicBezTo>
                  <a:cubicBezTo>
                    <a:pt x="99" y="463"/>
                    <a:pt x="93" y="471"/>
                    <a:pt x="88" y="479"/>
                  </a:cubicBezTo>
                  <a:cubicBezTo>
                    <a:pt x="82" y="488"/>
                    <a:pt x="77" y="496"/>
                    <a:pt x="73" y="504"/>
                  </a:cubicBezTo>
                  <a:cubicBezTo>
                    <a:pt x="69" y="513"/>
                    <a:pt x="65" y="521"/>
                    <a:pt x="61" y="529"/>
                  </a:cubicBezTo>
                  <a:cubicBezTo>
                    <a:pt x="57" y="538"/>
                    <a:pt x="54" y="546"/>
                    <a:pt x="52" y="555"/>
                  </a:cubicBezTo>
                  <a:cubicBezTo>
                    <a:pt x="50" y="563"/>
                    <a:pt x="49" y="571"/>
                    <a:pt x="49" y="578"/>
                  </a:cubicBezTo>
                  <a:cubicBezTo>
                    <a:pt x="49" y="586"/>
                    <a:pt x="49" y="593"/>
                    <a:pt x="51" y="599"/>
                  </a:cubicBezTo>
                  <a:cubicBezTo>
                    <a:pt x="52" y="605"/>
                    <a:pt x="55" y="610"/>
                    <a:pt x="57" y="613"/>
                  </a:cubicBezTo>
                  <a:cubicBezTo>
                    <a:pt x="60" y="617"/>
                    <a:pt x="62" y="620"/>
                    <a:pt x="64" y="621"/>
                  </a:cubicBezTo>
                  <a:cubicBezTo>
                    <a:pt x="65" y="622"/>
                    <a:pt x="66" y="623"/>
                    <a:pt x="67" y="623"/>
                  </a:cubicBezTo>
                  <a:cubicBezTo>
                    <a:pt x="67" y="623"/>
                    <a:pt x="67" y="623"/>
                    <a:pt x="67" y="623"/>
                  </a:cubicBezTo>
                  <a:cubicBezTo>
                    <a:pt x="69" y="624"/>
                    <a:pt x="70" y="624"/>
                    <a:pt x="71" y="623"/>
                  </a:cubicBezTo>
                  <a:cubicBezTo>
                    <a:pt x="72" y="622"/>
                    <a:pt x="72" y="620"/>
                    <a:pt x="70" y="619"/>
                  </a:cubicBezTo>
                  <a:cubicBezTo>
                    <a:pt x="70" y="619"/>
                    <a:pt x="70" y="619"/>
                    <a:pt x="70" y="619"/>
                  </a:cubicBezTo>
                  <a:cubicBezTo>
                    <a:pt x="70" y="619"/>
                    <a:pt x="70" y="619"/>
                    <a:pt x="70" y="618"/>
                  </a:cubicBezTo>
                  <a:cubicBezTo>
                    <a:pt x="69" y="618"/>
                    <a:pt x="69" y="618"/>
                    <a:pt x="68" y="617"/>
                  </a:cubicBezTo>
                  <a:cubicBezTo>
                    <a:pt x="66" y="616"/>
                    <a:pt x="64" y="613"/>
                    <a:pt x="62" y="610"/>
                  </a:cubicBezTo>
                  <a:cubicBezTo>
                    <a:pt x="60" y="607"/>
                    <a:pt x="59" y="603"/>
                    <a:pt x="58" y="597"/>
                  </a:cubicBezTo>
                  <a:cubicBezTo>
                    <a:pt x="57" y="592"/>
                    <a:pt x="56" y="585"/>
                    <a:pt x="57" y="579"/>
                  </a:cubicBezTo>
                  <a:cubicBezTo>
                    <a:pt x="57" y="572"/>
                    <a:pt x="59" y="564"/>
                    <a:pt x="61" y="557"/>
                  </a:cubicBezTo>
                  <a:cubicBezTo>
                    <a:pt x="63" y="549"/>
                    <a:pt x="65" y="541"/>
                    <a:pt x="69" y="533"/>
                  </a:cubicBezTo>
                  <a:cubicBezTo>
                    <a:pt x="73" y="526"/>
                    <a:pt x="78" y="517"/>
                    <a:pt x="82" y="509"/>
                  </a:cubicBezTo>
                  <a:cubicBezTo>
                    <a:pt x="87" y="501"/>
                    <a:pt x="91" y="493"/>
                    <a:pt x="97" y="485"/>
                  </a:cubicBezTo>
                  <a:cubicBezTo>
                    <a:pt x="102" y="478"/>
                    <a:pt x="108" y="470"/>
                    <a:pt x="114" y="464"/>
                  </a:cubicBezTo>
                  <a:cubicBezTo>
                    <a:pt x="120" y="457"/>
                    <a:pt x="127" y="451"/>
                    <a:pt x="134" y="447"/>
                  </a:cubicBezTo>
                  <a:cubicBezTo>
                    <a:pt x="135" y="446"/>
                    <a:pt x="136" y="445"/>
                    <a:pt x="137" y="445"/>
                  </a:cubicBezTo>
                  <a:cubicBezTo>
                    <a:pt x="137" y="444"/>
                    <a:pt x="138" y="444"/>
                    <a:pt x="139" y="443"/>
                  </a:cubicBezTo>
                  <a:cubicBezTo>
                    <a:pt x="141" y="442"/>
                    <a:pt x="143" y="441"/>
                    <a:pt x="144" y="440"/>
                  </a:cubicBezTo>
                  <a:cubicBezTo>
                    <a:pt x="146" y="439"/>
                    <a:pt x="148" y="438"/>
                    <a:pt x="150" y="437"/>
                  </a:cubicBezTo>
                  <a:cubicBezTo>
                    <a:pt x="151" y="437"/>
                    <a:pt x="152" y="436"/>
                    <a:pt x="153" y="436"/>
                  </a:cubicBezTo>
                  <a:cubicBezTo>
                    <a:pt x="154" y="435"/>
                    <a:pt x="154" y="435"/>
                    <a:pt x="154" y="435"/>
                  </a:cubicBezTo>
                  <a:cubicBezTo>
                    <a:pt x="154" y="435"/>
                    <a:pt x="154" y="435"/>
                    <a:pt x="154" y="435"/>
                  </a:cubicBezTo>
                  <a:cubicBezTo>
                    <a:pt x="154" y="435"/>
                    <a:pt x="154" y="435"/>
                    <a:pt x="154" y="435"/>
                  </a:cubicBezTo>
                  <a:cubicBezTo>
                    <a:pt x="154" y="435"/>
                    <a:pt x="154" y="435"/>
                    <a:pt x="154" y="435"/>
                  </a:cubicBezTo>
                  <a:cubicBezTo>
                    <a:pt x="155" y="435"/>
                    <a:pt x="155" y="435"/>
                    <a:pt x="155" y="435"/>
                  </a:cubicBezTo>
                  <a:cubicBezTo>
                    <a:pt x="159" y="433"/>
                    <a:pt x="163" y="432"/>
                    <a:pt x="166" y="431"/>
                  </a:cubicBezTo>
                  <a:cubicBezTo>
                    <a:pt x="169" y="430"/>
                    <a:pt x="172" y="429"/>
                    <a:pt x="175" y="430"/>
                  </a:cubicBezTo>
                  <a:cubicBezTo>
                    <a:pt x="176" y="430"/>
                    <a:pt x="176" y="430"/>
                    <a:pt x="176" y="430"/>
                  </a:cubicBezTo>
                  <a:cubicBezTo>
                    <a:pt x="176" y="430"/>
                    <a:pt x="177" y="430"/>
                    <a:pt x="177" y="430"/>
                  </a:cubicBezTo>
                  <a:cubicBezTo>
                    <a:pt x="177" y="430"/>
                    <a:pt x="177" y="430"/>
                    <a:pt x="178" y="430"/>
                  </a:cubicBezTo>
                  <a:cubicBezTo>
                    <a:pt x="178" y="430"/>
                    <a:pt x="178" y="430"/>
                    <a:pt x="178" y="430"/>
                  </a:cubicBezTo>
                  <a:cubicBezTo>
                    <a:pt x="179" y="431"/>
                    <a:pt x="179" y="431"/>
                    <a:pt x="180" y="431"/>
                  </a:cubicBezTo>
                  <a:cubicBezTo>
                    <a:pt x="181" y="433"/>
                    <a:pt x="181" y="435"/>
                    <a:pt x="181" y="437"/>
                  </a:cubicBezTo>
                  <a:cubicBezTo>
                    <a:pt x="181" y="440"/>
                    <a:pt x="180" y="442"/>
                    <a:pt x="179" y="444"/>
                  </a:cubicBezTo>
                  <a:cubicBezTo>
                    <a:pt x="178" y="446"/>
                    <a:pt x="177" y="448"/>
                    <a:pt x="176" y="449"/>
                  </a:cubicBezTo>
                  <a:cubicBezTo>
                    <a:pt x="175" y="451"/>
                    <a:pt x="174" y="452"/>
                    <a:pt x="174" y="454"/>
                  </a:cubicBezTo>
                  <a:cubicBezTo>
                    <a:pt x="173" y="455"/>
                    <a:pt x="172" y="456"/>
                    <a:pt x="171" y="456"/>
                  </a:cubicBezTo>
                  <a:cubicBezTo>
                    <a:pt x="171" y="457"/>
                    <a:pt x="170" y="457"/>
                    <a:pt x="170" y="457"/>
                  </a:cubicBezTo>
                  <a:cubicBezTo>
                    <a:pt x="170" y="457"/>
                    <a:pt x="170" y="458"/>
                    <a:pt x="169" y="458"/>
                  </a:cubicBezTo>
                  <a:cubicBezTo>
                    <a:pt x="169" y="458"/>
                    <a:pt x="169" y="458"/>
                    <a:pt x="169" y="458"/>
                  </a:cubicBezTo>
                  <a:cubicBezTo>
                    <a:pt x="169" y="458"/>
                    <a:pt x="169" y="458"/>
                    <a:pt x="169" y="458"/>
                  </a:cubicBezTo>
                  <a:cubicBezTo>
                    <a:pt x="168" y="459"/>
                    <a:pt x="167" y="460"/>
                    <a:pt x="168" y="461"/>
                  </a:cubicBezTo>
                  <a:cubicBezTo>
                    <a:pt x="168" y="463"/>
                    <a:pt x="170" y="463"/>
                    <a:pt x="171" y="463"/>
                  </a:cubicBezTo>
                  <a:cubicBezTo>
                    <a:pt x="171" y="463"/>
                    <a:pt x="172" y="463"/>
                    <a:pt x="172" y="462"/>
                  </a:cubicBezTo>
                  <a:cubicBezTo>
                    <a:pt x="172" y="462"/>
                    <a:pt x="173" y="462"/>
                    <a:pt x="173" y="462"/>
                  </a:cubicBezTo>
                  <a:cubicBezTo>
                    <a:pt x="174" y="462"/>
                    <a:pt x="174" y="461"/>
                    <a:pt x="175" y="461"/>
                  </a:cubicBezTo>
                  <a:cubicBezTo>
                    <a:pt x="177" y="460"/>
                    <a:pt x="180" y="457"/>
                    <a:pt x="183" y="454"/>
                  </a:cubicBezTo>
                  <a:cubicBezTo>
                    <a:pt x="185" y="450"/>
                    <a:pt x="188" y="445"/>
                    <a:pt x="190" y="439"/>
                  </a:cubicBezTo>
                  <a:cubicBezTo>
                    <a:pt x="190" y="438"/>
                    <a:pt x="190" y="437"/>
                    <a:pt x="190" y="436"/>
                  </a:cubicBezTo>
                  <a:cubicBezTo>
                    <a:pt x="190" y="435"/>
                    <a:pt x="191" y="434"/>
                    <a:pt x="190" y="433"/>
                  </a:cubicBezTo>
                  <a:cubicBezTo>
                    <a:pt x="190" y="431"/>
                    <a:pt x="190" y="429"/>
                    <a:pt x="189" y="426"/>
                  </a:cubicBezTo>
                  <a:cubicBezTo>
                    <a:pt x="187" y="424"/>
                    <a:pt x="185" y="422"/>
                    <a:pt x="183" y="421"/>
                  </a:cubicBezTo>
                  <a:cubicBezTo>
                    <a:pt x="182" y="421"/>
                    <a:pt x="182" y="420"/>
                    <a:pt x="181" y="420"/>
                  </a:cubicBezTo>
                  <a:cubicBezTo>
                    <a:pt x="181" y="420"/>
                    <a:pt x="180" y="420"/>
                    <a:pt x="179" y="420"/>
                  </a:cubicBezTo>
                  <a:cubicBezTo>
                    <a:pt x="179" y="419"/>
                    <a:pt x="178" y="419"/>
                    <a:pt x="178" y="419"/>
                  </a:cubicBezTo>
                  <a:cubicBezTo>
                    <a:pt x="177" y="419"/>
                    <a:pt x="177" y="419"/>
                    <a:pt x="176" y="419"/>
                  </a:cubicBezTo>
                  <a:cubicBezTo>
                    <a:pt x="171" y="418"/>
                    <a:pt x="167" y="419"/>
                    <a:pt x="163" y="420"/>
                  </a:cubicBezTo>
                  <a:cubicBezTo>
                    <a:pt x="160" y="421"/>
                    <a:pt x="158" y="422"/>
                    <a:pt x="155" y="423"/>
                  </a:cubicBezTo>
                  <a:cubicBezTo>
                    <a:pt x="155" y="422"/>
                    <a:pt x="154" y="422"/>
                    <a:pt x="154" y="421"/>
                  </a:cubicBezTo>
                  <a:cubicBezTo>
                    <a:pt x="153" y="418"/>
                    <a:pt x="152" y="415"/>
                    <a:pt x="150" y="410"/>
                  </a:cubicBezTo>
                  <a:cubicBezTo>
                    <a:pt x="149" y="405"/>
                    <a:pt x="147" y="399"/>
                    <a:pt x="145" y="392"/>
                  </a:cubicBezTo>
                  <a:cubicBezTo>
                    <a:pt x="144" y="389"/>
                    <a:pt x="144" y="385"/>
                    <a:pt x="143" y="381"/>
                  </a:cubicBezTo>
                  <a:cubicBezTo>
                    <a:pt x="142" y="377"/>
                    <a:pt x="142" y="373"/>
                    <a:pt x="142" y="369"/>
                  </a:cubicBezTo>
                  <a:cubicBezTo>
                    <a:pt x="142" y="365"/>
                    <a:pt x="142" y="360"/>
                    <a:pt x="143" y="356"/>
                  </a:cubicBezTo>
                  <a:cubicBezTo>
                    <a:pt x="143" y="354"/>
                    <a:pt x="144" y="352"/>
                    <a:pt x="145" y="351"/>
                  </a:cubicBezTo>
                  <a:cubicBezTo>
                    <a:pt x="145" y="350"/>
                    <a:pt x="145" y="349"/>
                    <a:pt x="146" y="348"/>
                  </a:cubicBezTo>
                  <a:cubicBezTo>
                    <a:pt x="146" y="348"/>
                    <a:pt x="146" y="348"/>
                    <a:pt x="147" y="348"/>
                  </a:cubicBezTo>
                  <a:cubicBezTo>
                    <a:pt x="147" y="347"/>
                    <a:pt x="147" y="347"/>
                    <a:pt x="147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50" y="345"/>
                    <a:pt x="152" y="343"/>
                    <a:pt x="154" y="341"/>
                  </a:cubicBezTo>
                  <a:cubicBezTo>
                    <a:pt x="156" y="339"/>
                    <a:pt x="158" y="337"/>
                    <a:pt x="160" y="335"/>
                  </a:cubicBezTo>
                  <a:cubicBezTo>
                    <a:pt x="164" y="331"/>
                    <a:pt x="167" y="327"/>
                    <a:pt x="171" y="323"/>
                  </a:cubicBezTo>
                  <a:cubicBezTo>
                    <a:pt x="179" y="315"/>
                    <a:pt x="186" y="306"/>
                    <a:pt x="194" y="298"/>
                  </a:cubicBezTo>
                  <a:cubicBezTo>
                    <a:pt x="202" y="289"/>
                    <a:pt x="210" y="281"/>
                    <a:pt x="218" y="272"/>
                  </a:cubicBezTo>
                  <a:cubicBezTo>
                    <a:pt x="222" y="268"/>
                    <a:pt x="227" y="264"/>
                    <a:pt x="231" y="261"/>
                  </a:cubicBezTo>
                  <a:cubicBezTo>
                    <a:pt x="232" y="261"/>
                    <a:pt x="233" y="260"/>
                    <a:pt x="234" y="259"/>
                  </a:cubicBezTo>
                  <a:cubicBezTo>
                    <a:pt x="234" y="259"/>
                    <a:pt x="235" y="259"/>
                    <a:pt x="235" y="259"/>
                  </a:cubicBezTo>
                  <a:cubicBezTo>
                    <a:pt x="236" y="258"/>
                    <a:pt x="236" y="258"/>
                    <a:pt x="236" y="258"/>
                  </a:cubicBezTo>
                  <a:cubicBezTo>
                    <a:pt x="237" y="258"/>
                    <a:pt x="237" y="258"/>
                    <a:pt x="237" y="258"/>
                  </a:cubicBezTo>
                  <a:cubicBezTo>
                    <a:pt x="240" y="256"/>
                    <a:pt x="243" y="255"/>
                    <a:pt x="246" y="253"/>
                  </a:cubicBezTo>
                  <a:cubicBezTo>
                    <a:pt x="256" y="246"/>
                    <a:pt x="265" y="240"/>
                    <a:pt x="274" y="233"/>
                  </a:cubicBezTo>
                  <a:cubicBezTo>
                    <a:pt x="279" y="230"/>
                    <a:pt x="283" y="227"/>
                    <a:pt x="288" y="225"/>
                  </a:cubicBezTo>
                  <a:cubicBezTo>
                    <a:pt x="292" y="222"/>
                    <a:pt x="296" y="220"/>
                    <a:pt x="301" y="218"/>
                  </a:cubicBezTo>
                  <a:cubicBezTo>
                    <a:pt x="303" y="217"/>
                    <a:pt x="305" y="216"/>
                    <a:pt x="307" y="216"/>
                  </a:cubicBezTo>
                  <a:cubicBezTo>
                    <a:pt x="309" y="215"/>
                    <a:pt x="310" y="215"/>
                    <a:pt x="312" y="215"/>
                  </a:cubicBezTo>
                  <a:cubicBezTo>
                    <a:pt x="312" y="215"/>
                    <a:pt x="313" y="215"/>
                    <a:pt x="313" y="215"/>
                  </a:cubicBezTo>
                  <a:cubicBezTo>
                    <a:pt x="313" y="216"/>
                    <a:pt x="313" y="216"/>
                    <a:pt x="313" y="216"/>
                  </a:cubicBezTo>
                  <a:cubicBezTo>
                    <a:pt x="313" y="216"/>
                    <a:pt x="313" y="216"/>
                    <a:pt x="313" y="216"/>
                  </a:cubicBezTo>
                  <a:cubicBezTo>
                    <a:pt x="314" y="216"/>
                    <a:pt x="314" y="216"/>
                    <a:pt x="314" y="216"/>
                  </a:cubicBezTo>
                  <a:cubicBezTo>
                    <a:pt x="315" y="216"/>
                    <a:pt x="315" y="216"/>
                    <a:pt x="315" y="216"/>
                  </a:cubicBezTo>
                  <a:cubicBezTo>
                    <a:pt x="315" y="217"/>
                    <a:pt x="315" y="217"/>
                    <a:pt x="315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7" y="217"/>
                    <a:pt x="317" y="217"/>
                    <a:pt x="318" y="218"/>
                  </a:cubicBezTo>
                  <a:cubicBezTo>
                    <a:pt x="320" y="218"/>
                    <a:pt x="322" y="218"/>
                    <a:pt x="324" y="218"/>
                  </a:cubicBezTo>
                  <a:cubicBezTo>
                    <a:pt x="325" y="217"/>
                    <a:pt x="327" y="217"/>
                    <a:pt x="328" y="216"/>
                  </a:cubicBezTo>
                  <a:cubicBezTo>
                    <a:pt x="329" y="215"/>
                    <a:pt x="330" y="215"/>
                    <a:pt x="330" y="214"/>
                  </a:cubicBezTo>
                  <a:cubicBezTo>
                    <a:pt x="332" y="212"/>
                    <a:pt x="333" y="211"/>
                    <a:pt x="334" y="210"/>
                  </a:cubicBezTo>
                  <a:cubicBezTo>
                    <a:pt x="334" y="209"/>
                    <a:pt x="335" y="207"/>
                    <a:pt x="336" y="206"/>
                  </a:cubicBezTo>
                  <a:cubicBezTo>
                    <a:pt x="337" y="204"/>
                    <a:pt x="338" y="202"/>
                    <a:pt x="338" y="200"/>
                  </a:cubicBezTo>
                  <a:cubicBezTo>
                    <a:pt x="339" y="198"/>
                    <a:pt x="340" y="196"/>
                    <a:pt x="341" y="194"/>
                  </a:cubicBezTo>
                  <a:cubicBezTo>
                    <a:pt x="341" y="192"/>
                    <a:pt x="342" y="191"/>
                    <a:pt x="342" y="189"/>
                  </a:cubicBezTo>
                  <a:cubicBezTo>
                    <a:pt x="344" y="182"/>
                    <a:pt x="346" y="176"/>
                    <a:pt x="348" y="172"/>
                  </a:cubicBezTo>
                  <a:cubicBezTo>
                    <a:pt x="349" y="167"/>
                    <a:pt x="351" y="164"/>
                    <a:pt x="352" y="162"/>
                  </a:cubicBezTo>
                  <a:cubicBezTo>
                    <a:pt x="353" y="161"/>
                    <a:pt x="354" y="161"/>
                    <a:pt x="354" y="161"/>
                  </a:cubicBezTo>
                  <a:cubicBezTo>
                    <a:pt x="355" y="160"/>
                    <a:pt x="355" y="160"/>
                    <a:pt x="355" y="160"/>
                  </a:cubicBezTo>
                  <a:cubicBezTo>
                    <a:pt x="353" y="155"/>
                    <a:pt x="353" y="155"/>
                    <a:pt x="353" y="155"/>
                  </a:cubicBezTo>
                  <a:cubicBezTo>
                    <a:pt x="353" y="155"/>
                    <a:pt x="353" y="155"/>
                    <a:pt x="353" y="155"/>
                  </a:cubicBezTo>
                  <a:cubicBezTo>
                    <a:pt x="353" y="155"/>
                    <a:pt x="352" y="155"/>
                    <a:pt x="352" y="155"/>
                  </a:cubicBezTo>
                  <a:cubicBezTo>
                    <a:pt x="351" y="155"/>
                    <a:pt x="350" y="156"/>
                    <a:pt x="348" y="157"/>
                  </a:cubicBezTo>
                  <a:cubicBezTo>
                    <a:pt x="345" y="158"/>
                    <a:pt x="341" y="162"/>
                    <a:pt x="338" y="166"/>
                  </a:cubicBezTo>
                  <a:cubicBezTo>
                    <a:pt x="335" y="171"/>
                    <a:pt x="332" y="177"/>
                    <a:pt x="329" y="183"/>
                  </a:cubicBezTo>
                  <a:cubicBezTo>
                    <a:pt x="327" y="187"/>
                    <a:pt x="325" y="190"/>
                    <a:pt x="324" y="194"/>
                  </a:cubicBezTo>
                  <a:cubicBezTo>
                    <a:pt x="323" y="195"/>
                    <a:pt x="322" y="197"/>
                    <a:pt x="321" y="198"/>
                  </a:cubicBezTo>
                  <a:cubicBezTo>
                    <a:pt x="321" y="199"/>
                    <a:pt x="320" y="200"/>
                    <a:pt x="320" y="200"/>
                  </a:cubicBezTo>
                  <a:cubicBezTo>
                    <a:pt x="319" y="200"/>
                    <a:pt x="318" y="199"/>
                    <a:pt x="318" y="199"/>
                  </a:cubicBezTo>
                  <a:cubicBezTo>
                    <a:pt x="316" y="199"/>
                    <a:pt x="314" y="198"/>
                    <a:pt x="312" y="198"/>
                  </a:cubicBezTo>
                  <a:cubicBezTo>
                    <a:pt x="308" y="198"/>
                    <a:pt x="305" y="199"/>
                    <a:pt x="302" y="200"/>
                  </a:cubicBezTo>
                  <a:cubicBezTo>
                    <a:pt x="299" y="200"/>
                    <a:pt x="297" y="202"/>
                    <a:pt x="294" y="203"/>
                  </a:cubicBezTo>
                  <a:cubicBezTo>
                    <a:pt x="289" y="205"/>
                    <a:pt x="284" y="208"/>
                    <a:pt x="279" y="211"/>
                  </a:cubicBezTo>
                  <a:cubicBezTo>
                    <a:pt x="274" y="213"/>
                    <a:pt x="270" y="217"/>
                    <a:pt x="265" y="220"/>
                  </a:cubicBezTo>
                  <a:cubicBezTo>
                    <a:pt x="260" y="223"/>
                    <a:pt x="256" y="226"/>
                    <a:pt x="251" y="230"/>
                  </a:cubicBezTo>
                  <a:cubicBezTo>
                    <a:pt x="246" y="233"/>
                    <a:pt x="242" y="236"/>
                    <a:pt x="237" y="239"/>
                  </a:cubicBezTo>
                  <a:cubicBezTo>
                    <a:pt x="235" y="241"/>
                    <a:pt x="232" y="242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8" y="245"/>
                    <a:pt x="227" y="245"/>
                    <a:pt x="226" y="246"/>
                  </a:cubicBezTo>
                  <a:cubicBezTo>
                    <a:pt x="224" y="247"/>
                    <a:pt x="223" y="248"/>
                    <a:pt x="221" y="249"/>
                  </a:cubicBezTo>
                  <a:cubicBezTo>
                    <a:pt x="216" y="253"/>
                    <a:pt x="212" y="257"/>
                    <a:pt x="207" y="262"/>
                  </a:cubicBezTo>
                  <a:cubicBezTo>
                    <a:pt x="199" y="270"/>
                    <a:pt x="191" y="279"/>
                    <a:pt x="183" y="288"/>
                  </a:cubicBezTo>
                  <a:cubicBezTo>
                    <a:pt x="176" y="297"/>
                    <a:pt x="169" y="306"/>
                    <a:pt x="161" y="315"/>
                  </a:cubicBezTo>
                  <a:cubicBezTo>
                    <a:pt x="158" y="319"/>
                    <a:pt x="154" y="323"/>
                    <a:pt x="151" y="327"/>
                  </a:cubicBezTo>
                  <a:cubicBezTo>
                    <a:pt x="147" y="331"/>
                    <a:pt x="144" y="335"/>
                    <a:pt x="140" y="338"/>
                  </a:cubicBezTo>
                  <a:cubicBezTo>
                    <a:pt x="140" y="339"/>
                    <a:pt x="140" y="339"/>
                    <a:pt x="140" y="339"/>
                  </a:cubicBezTo>
                  <a:cubicBezTo>
                    <a:pt x="139" y="339"/>
                    <a:pt x="139" y="339"/>
                    <a:pt x="139" y="340"/>
                  </a:cubicBezTo>
                  <a:cubicBezTo>
                    <a:pt x="138" y="340"/>
                    <a:pt x="137" y="341"/>
                    <a:pt x="137" y="342"/>
                  </a:cubicBezTo>
                  <a:cubicBezTo>
                    <a:pt x="136" y="343"/>
                    <a:pt x="135" y="344"/>
                    <a:pt x="134" y="346"/>
                  </a:cubicBezTo>
                  <a:cubicBezTo>
                    <a:pt x="134" y="347"/>
                    <a:pt x="134" y="347"/>
                    <a:pt x="134" y="348"/>
                  </a:cubicBezTo>
                  <a:cubicBezTo>
                    <a:pt x="130" y="349"/>
                    <a:pt x="127" y="350"/>
                    <a:pt x="123" y="351"/>
                  </a:cubicBezTo>
                  <a:cubicBezTo>
                    <a:pt x="115" y="355"/>
                    <a:pt x="106" y="362"/>
                    <a:pt x="96" y="371"/>
                  </a:cubicBezTo>
                  <a:cubicBezTo>
                    <a:pt x="91" y="376"/>
                    <a:pt x="86" y="381"/>
                    <a:pt x="81" y="387"/>
                  </a:cubicBezTo>
                  <a:cubicBezTo>
                    <a:pt x="79" y="389"/>
                    <a:pt x="77" y="391"/>
                    <a:pt x="76" y="393"/>
                  </a:cubicBezTo>
                  <a:cubicBezTo>
                    <a:pt x="75" y="393"/>
                    <a:pt x="75" y="393"/>
                    <a:pt x="75" y="393"/>
                  </a:cubicBezTo>
                  <a:cubicBezTo>
                    <a:pt x="73" y="390"/>
                    <a:pt x="71" y="387"/>
                    <a:pt x="70" y="383"/>
                  </a:cubicBezTo>
                  <a:cubicBezTo>
                    <a:pt x="69" y="379"/>
                    <a:pt x="68" y="375"/>
                    <a:pt x="68" y="370"/>
                  </a:cubicBezTo>
                  <a:cubicBezTo>
                    <a:pt x="68" y="367"/>
                    <a:pt x="68" y="364"/>
                    <a:pt x="69" y="362"/>
                  </a:cubicBezTo>
                  <a:cubicBezTo>
                    <a:pt x="69" y="359"/>
                    <a:pt x="70" y="357"/>
                    <a:pt x="72" y="354"/>
                  </a:cubicBezTo>
                  <a:cubicBezTo>
                    <a:pt x="73" y="352"/>
                    <a:pt x="75" y="349"/>
                    <a:pt x="77" y="346"/>
                  </a:cubicBezTo>
                  <a:cubicBezTo>
                    <a:pt x="79" y="344"/>
                    <a:pt x="82" y="341"/>
                    <a:pt x="84" y="339"/>
                  </a:cubicBezTo>
                  <a:cubicBezTo>
                    <a:pt x="89" y="334"/>
                    <a:pt x="94" y="329"/>
                    <a:pt x="100" y="324"/>
                  </a:cubicBezTo>
                  <a:cubicBezTo>
                    <a:pt x="106" y="319"/>
                    <a:pt x="112" y="314"/>
                    <a:pt x="118" y="308"/>
                  </a:cubicBezTo>
                  <a:cubicBezTo>
                    <a:pt x="125" y="303"/>
                    <a:pt x="131" y="297"/>
                    <a:pt x="137" y="291"/>
                  </a:cubicBezTo>
                  <a:cubicBezTo>
                    <a:pt x="151" y="279"/>
                    <a:pt x="165" y="267"/>
                    <a:pt x="179" y="255"/>
                  </a:cubicBezTo>
                  <a:cubicBezTo>
                    <a:pt x="181" y="254"/>
                    <a:pt x="183" y="252"/>
                    <a:pt x="185" y="251"/>
                  </a:cubicBezTo>
                  <a:cubicBezTo>
                    <a:pt x="187" y="249"/>
                    <a:pt x="189" y="248"/>
                    <a:pt x="191" y="247"/>
                  </a:cubicBezTo>
                  <a:cubicBezTo>
                    <a:pt x="192" y="245"/>
                    <a:pt x="194" y="244"/>
                    <a:pt x="196" y="242"/>
                  </a:cubicBezTo>
                  <a:cubicBezTo>
                    <a:pt x="198" y="241"/>
                    <a:pt x="200" y="240"/>
                    <a:pt x="202" y="238"/>
                  </a:cubicBezTo>
                  <a:cubicBezTo>
                    <a:pt x="204" y="237"/>
                    <a:pt x="206" y="236"/>
                    <a:pt x="207" y="236"/>
                  </a:cubicBezTo>
                  <a:cubicBezTo>
                    <a:pt x="208" y="235"/>
                    <a:pt x="208" y="235"/>
                    <a:pt x="209" y="235"/>
                  </a:cubicBezTo>
                  <a:cubicBezTo>
                    <a:pt x="210" y="234"/>
                    <a:pt x="210" y="234"/>
                    <a:pt x="211" y="234"/>
                  </a:cubicBezTo>
                  <a:cubicBezTo>
                    <a:pt x="212" y="233"/>
                    <a:pt x="214" y="232"/>
                    <a:pt x="215" y="232"/>
                  </a:cubicBezTo>
                  <a:cubicBezTo>
                    <a:pt x="220" y="229"/>
                    <a:pt x="224" y="225"/>
                    <a:pt x="228" y="222"/>
                  </a:cubicBezTo>
                  <a:cubicBezTo>
                    <a:pt x="236" y="215"/>
                    <a:pt x="243" y="208"/>
                    <a:pt x="251" y="201"/>
                  </a:cubicBezTo>
                  <a:cubicBezTo>
                    <a:pt x="258" y="194"/>
                    <a:pt x="265" y="187"/>
                    <a:pt x="272" y="180"/>
                  </a:cubicBezTo>
                  <a:cubicBezTo>
                    <a:pt x="280" y="172"/>
                    <a:pt x="287" y="165"/>
                    <a:pt x="295" y="159"/>
                  </a:cubicBezTo>
                  <a:cubicBezTo>
                    <a:pt x="303" y="153"/>
                    <a:pt x="311" y="146"/>
                    <a:pt x="319" y="142"/>
                  </a:cubicBezTo>
                  <a:cubicBezTo>
                    <a:pt x="324" y="139"/>
                    <a:pt x="328" y="137"/>
                    <a:pt x="333" y="135"/>
                  </a:cubicBezTo>
                  <a:cubicBezTo>
                    <a:pt x="337" y="133"/>
                    <a:pt x="342" y="132"/>
                    <a:pt x="346" y="130"/>
                  </a:cubicBezTo>
                  <a:cubicBezTo>
                    <a:pt x="355" y="126"/>
                    <a:pt x="365" y="123"/>
                    <a:pt x="374" y="119"/>
                  </a:cubicBezTo>
                  <a:cubicBezTo>
                    <a:pt x="392" y="113"/>
                    <a:pt x="409" y="107"/>
                    <a:pt x="426" y="102"/>
                  </a:cubicBezTo>
                  <a:cubicBezTo>
                    <a:pt x="443" y="97"/>
                    <a:pt x="459" y="92"/>
                    <a:pt x="474" y="89"/>
                  </a:cubicBezTo>
                  <a:cubicBezTo>
                    <a:pt x="475" y="89"/>
                    <a:pt x="475" y="89"/>
                    <a:pt x="476" y="88"/>
                  </a:cubicBezTo>
                  <a:cubicBezTo>
                    <a:pt x="480" y="127"/>
                    <a:pt x="408" y="192"/>
                    <a:pt x="425" y="239"/>
                  </a:cubicBezTo>
                  <a:cubicBezTo>
                    <a:pt x="439" y="281"/>
                    <a:pt x="475" y="296"/>
                    <a:pt x="485" y="300"/>
                  </a:cubicBezTo>
                  <a:cubicBezTo>
                    <a:pt x="485" y="300"/>
                    <a:pt x="485" y="300"/>
                    <a:pt x="485" y="300"/>
                  </a:cubicBezTo>
                  <a:cubicBezTo>
                    <a:pt x="481" y="303"/>
                    <a:pt x="477" y="306"/>
                    <a:pt x="474" y="310"/>
                  </a:cubicBezTo>
                  <a:cubicBezTo>
                    <a:pt x="473" y="312"/>
                    <a:pt x="471" y="315"/>
                    <a:pt x="470" y="317"/>
                  </a:cubicBezTo>
                  <a:cubicBezTo>
                    <a:pt x="470" y="318"/>
                    <a:pt x="469" y="320"/>
                    <a:pt x="469" y="321"/>
                  </a:cubicBezTo>
                  <a:cubicBezTo>
                    <a:pt x="469" y="322"/>
                    <a:pt x="469" y="322"/>
                    <a:pt x="468" y="323"/>
                  </a:cubicBezTo>
                  <a:cubicBezTo>
                    <a:pt x="468" y="323"/>
                    <a:pt x="468" y="323"/>
                    <a:pt x="468" y="323"/>
                  </a:cubicBezTo>
                  <a:cubicBezTo>
                    <a:pt x="468" y="324"/>
                    <a:pt x="468" y="324"/>
                    <a:pt x="468" y="324"/>
                  </a:cubicBezTo>
                  <a:cubicBezTo>
                    <a:pt x="468" y="325"/>
                    <a:pt x="468" y="325"/>
                    <a:pt x="468" y="325"/>
                  </a:cubicBezTo>
                  <a:cubicBezTo>
                    <a:pt x="466" y="335"/>
                    <a:pt x="463" y="345"/>
                    <a:pt x="460" y="356"/>
                  </a:cubicBezTo>
                  <a:cubicBezTo>
                    <a:pt x="457" y="367"/>
                    <a:pt x="454" y="378"/>
                    <a:pt x="451" y="389"/>
                  </a:cubicBezTo>
                  <a:cubicBezTo>
                    <a:pt x="451" y="393"/>
                    <a:pt x="450" y="396"/>
                    <a:pt x="450" y="399"/>
                  </a:cubicBezTo>
                  <a:cubicBezTo>
                    <a:pt x="448" y="399"/>
                    <a:pt x="445" y="400"/>
                    <a:pt x="442" y="401"/>
                  </a:cubicBezTo>
                  <a:cubicBezTo>
                    <a:pt x="440" y="402"/>
                    <a:pt x="438" y="402"/>
                    <a:pt x="435" y="403"/>
                  </a:cubicBezTo>
                  <a:cubicBezTo>
                    <a:pt x="433" y="403"/>
                    <a:pt x="431" y="404"/>
                    <a:pt x="428" y="404"/>
                  </a:cubicBezTo>
                  <a:cubicBezTo>
                    <a:pt x="425" y="405"/>
                    <a:pt x="422" y="405"/>
                    <a:pt x="419" y="406"/>
                  </a:cubicBezTo>
                  <a:cubicBezTo>
                    <a:pt x="418" y="406"/>
                    <a:pt x="416" y="406"/>
                    <a:pt x="415" y="406"/>
                  </a:cubicBezTo>
                  <a:cubicBezTo>
                    <a:pt x="413" y="406"/>
                    <a:pt x="412" y="407"/>
                    <a:pt x="410" y="407"/>
                  </a:cubicBezTo>
                  <a:cubicBezTo>
                    <a:pt x="403" y="407"/>
                    <a:pt x="396" y="407"/>
                    <a:pt x="389" y="406"/>
                  </a:cubicBezTo>
                  <a:cubicBezTo>
                    <a:pt x="382" y="405"/>
                    <a:pt x="374" y="402"/>
                    <a:pt x="367" y="399"/>
                  </a:cubicBezTo>
                  <a:cubicBezTo>
                    <a:pt x="366" y="398"/>
                    <a:pt x="364" y="397"/>
                    <a:pt x="362" y="396"/>
                  </a:cubicBezTo>
                  <a:cubicBezTo>
                    <a:pt x="362" y="395"/>
                    <a:pt x="361" y="395"/>
                    <a:pt x="360" y="395"/>
                  </a:cubicBezTo>
                  <a:cubicBezTo>
                    <a:pt x="360" y="394"/>
                    <a:pt x="359" y="394"/>
                    <a:pt x="358" y="394"/>
                  </a:cubicBezTo>
                  <a:cubicBezTo>
                    <a:pt x="358" y="393"/>
                    <a:pt x="358" y="393"/>
                    <a:pt x="358" y="393"/>
                  </a:cubicBezTo>
                  <a:cubicBezTo>
                    <a:pt x="357" y="393"/>
                    <a:pt x="357" y="393"/>
                    <a:pt x="357" y="392"/>
                  </a:cubicBezTo>
                  <a:cubicBezTo>
                    <a:pt x="356" y="392"/>
                    <a:pt x="356" y="391"/>
                    <a:pt x="356" y="390"/>
                  </a:cubicBezTo>
                  <a:cubicBezTo>
                    <a:pt x="355" y="388"/>
                    <a:pt x="354" y="386"/>
                    <a:pt x="353" y="384"/>
                  </a:cubicBezTo>
                  <a:cubicBezTo>
                    <a:pt x="349" y="377"/>
                    <a:pt x="346" y="368"/>
                    <a:pt x="343" y="359"/>
                  </a:cubicBezTo>
                  <a:cubicBezTo>
                    <a:pt x="340" y="351"/>
                    <a:pt x="337" y="342"/>
                    <a:pt x="334" y="334"/>
                  </a:cubicBezTo>
                  <a:cubicBezTo>
                    <a:pt x="333" y="329"/>
                    <a:pt x="331" y="325"/>
                    <a:pt x="330" y="321"/>
                  </a:cubicBezTo>
                  <a:cubicBezTo>
                    <a:pt x="329" y="319"/>
                    <a:pt x="328" y="317"/>
                    <a:pt x="327" y="315"/>
                  </a:cubicBezTo>
                  <a:cubicBezTo>
                    <a:pt x="339" y="309"/>
                    <a:pt x="344" y="294"/>
                    <a:pt x="347" y="277"/>
                  </a:cubicBezTo>
                  <a:cubicBezTo>
                    <a:pt x="324" y="309"/>
                    <a:pt x="324" y="309"/>
                    <a:pt x="324" y="309"/>
                  </a:cubicBezTo>
                  <a:cubicBezTo>
                    <a:pt x="324" y="309"/>
                    <a:pt x="323" y="308"/>
                    <a:pt x="323" y="308"/>
                  </a:cubicBezTo>
                  <a:cubicBezTo>
                    <a:pt x="322" y="307"/>
                    <a:pt x="322" y="307"/>
                    <a:pt x="322" y="307"/>
                  </a:cubicBezTo>
                  <a:cubicBezTo>
                    <a:pt x="322" y="307"/>
                    <a:pt x="321" y="306"/>
                    <a:pt x="321" y="306"/>
                  </a:cubicBezTo>
                  <a:cubicBezTo>
                    <a:pt x="318" y="303"/>
                    <a:pt x="314" y="302"/>
                    <a:pt x="311" y="301"/>
                  </a:cubicBezTo>
                  <a:cubicBezTo>
                    <a:pt x="307" y="301"/>
                    <a:pt x="304" y="301"/>
                    <a:pt x="302" y="301"/>
                  </a:cubicBezTo>
                  <a:cubicBezTo>
                    <a:pt x="297" y="302"/>
                    <a:pt x="292" y="303"/>
                    <a:pt x="288" y="304"/>
                  </a:cubicBezTo>
                  <a:cubicBezTo>
                    <a:pt x="281" y="306"/>
                    <a:pt x="274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69" y="308"/>
                    <a:pt x="269" y="307"/>
                  </a:cubicBezTo>
                  <a:cubicBezTo>
                    <a:pt x="268" y="306"/>
                    <a:pt x="267" y="304"/>
                    <a:pt x="266" y="302"/>
                  </a:cubicBezTo>
                  <a:cubicBezTo>
                    <a:pt x="264" y="297"/>
                    <a:pt x="262" y="293"/>
                    <a:pt x="261" y="289"/>
                  </a:cubicBezTo>
                  <a:cubicBezTo>
                    <a:pt x="260" y="286"/>
                    <a:pt x="259" y="283"/>
                    <a:pt x="258" y="281"/>
                  </a:cubicBezTo>
                  <a:cubicBezTo>
                    <a:pt x="258" y="280"/>
                    <a:pt x="258" y="279"/>
                    <a:pt x="258" y="278"/>
                  </a:cubicBezTo>
                  <a:cubicBezTo>
                    <a:pt x="257" y="278"/>
                    <a:pt x="257" y="277"/>
                    <a:pt x="257" y="277"/>
                  </a:cubicBezTo>
                  <a:cubicBezTo>
                    <a:pt x="252" y="277"/>
                    <a:pt x="252" y="277"/>
                    <a:pt x="252" y="277"/>
                  </a:cubicBezTo>
                  <a:cubicBezTo>
                    <a:pt x="252" y="277"/>
                    <a:pt x="252" y="278"/>
                    <a:pt x="252" y="278"/>
                  </a:cubicBezTo>
                  <a:cubicBezTo>
                    <a:pt x="251" y="279"/>
                    <a:pt x="251" y="280"/>
                    <a:pt x="251" y="281"/>
                  </a:cubicBezTo>
                  <a:cubicBezTo>
                    <a:pt x="250" y="283"/>
                    <a:pt x="249" y="286"/>
                    <a:pt x="249" y="291"/>
                  </a:cubicBezTo>
                  <a:cubicBezTo>
                    <a:pt x="249" y="295"/>
                    <a:pt x="248" y="300"/>
                    <a:pt x="250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36" y="321"/>
                    <a:pt x="252" y="340"/>
                    <a:pt x="252" y="349"/>
                  </a:cubicBezTo>
                  <a:cubicBezTo>
                    <a:pt x="252" y="358"/>
                    <a:pt x="250" y="377"/>
                    <a:pt x="245" y="390"/>
                  </a:cubicBezTo>
                  <a:cubicBezTo>
                    <a:pt x="241" y="402"/>
                    <a:pt x="245" y="434"/>
                    <a:pt x="252" y="434"/>
                  </a:cubicBezTo>
                  <a:cubicBezTo>
                    <a:pt x="259" y="435"/>
                    <a:pt x="256" y="391"/>
                    <a:pt x="258" y="379"/>
                  </a:cubicBezTo>
                  <a:cubicBezTo>
                    <a:pt x="259" y="368"/>
                    <a:pt x="266" y="339"/>
                    <a:pt x="269" y="330"/>
                  </a:cubicBezTo>
                  <a:cubicBezTo>
                    <a:pt x="269" y="329"/>
                    <a:pt x="270" y="328"/>
                    <a:pt x="270" y="327"/>
                  </a:cubicBezTo>
                  <a:cubicBezTo>
                    <a:pt x="270" y="327"/>
                    <a:pt x="270" y="327"/>
                    <a:pt x="270" y="327"/>
                  </a:cubicBezTo>
                  <a:cubicBezTo>
                    <a:pt x="271" y="327"/>
                    <a:pt x="272" y="327"/>
                    <a:pt x="272" y="327"/>
                  </a:cubicBezTo>
                  <a:cubicBezTo>
                    <a:pt x="273" y="327"/>
                    <a:pt x="274" y="327"/>
                    <a:pt x="274" y="327"/>
                  </a:cubicBezTo>
                  <a:cubicBezTo>
                    <a:pt x="275" y="327"/>
                    <a:pt x="275" y="326"/>
                    <a:pt x="276" y="326"/>
                  </a:cubicBezTo>
                  <a:cubicBezTo>
                    <a:pt x="278" y="326"/>
                    <a:pt x="280" y="326"/>
                    <a:pt x="282" y="325"/>
                  </a:cubicBezTo>
                  <a:cubicBezTo>
                    <a:pt x="286" y="324"/>
                    <a:pt x="290" y="323"/>
                    <a:pt x="294" y="322"/>
                  </a:cubicBezTo>
                  <a:cubicBezTo>
                    <a:pt x="297" y="321"/>
                    <a:pt x="301" y="320"/>
                    <a:pt x="304" y="319"/>
                  </a:cubicBezTo>
                  <a:cubicBezTo>
                    <a:pt x="305" y="319"/>
                    <a:pt x="307" y="319"/>
                    <a:pt x="308" y="319"/>
                  </a:cubicBezTo>
                  <a:cubicBezTo>
                    <a:pt x="308" y="319"/>
                    <a:pt x="309" y="320"/>
                    <a:pt x="309" y="320"/>
                  </a:cubicBezTo>
                  <a:cubicBezTo>
                    <a:pt x="309" y="320"/>
                    <a:pt x="309" y="320"/>
                    <a:pt x="309" y="320"/>
                  </a:cubicBezTo>
                  <a:cubicBezTo>
                    <a:pt x="309" y="320"/>
                    <a:pt x="309" y="320"/>
                    <a:pt x="309" y="320"/>
                  </a:cubicBezTo>
                  <a:cubicBezTo>
                    <a:pt x="309" y="320"/>
                    <a:pt x="309" y="320"/>
                    <a:pt x="310" y="320"/>
                  </a:cubicBezTo>
                  <a:cubicBezTo>
                    <a:pt x="310" y="321"/>
                    <a:pt x="310" y="321"/>
                    <a:pt x="310" y="321"/>
                  </a:cubicBezTo>
                  <a:cubicBezTo>
                    <a:pt x="310" y="321"/>
                    <a:pt x="310" y="321"/>
                    <a:pt x="310" y="321"/>
                  </a:cubicBezTo>
                  <a:cubicBezTo>
                    <a:pt x="310" y="322"/>
                    <a:pt x="310" y="322"/>
                    <a:pt x="310" y="322"/>
                  </a:cubicBezTo>
                  <a:cubicBezTo>
                    <a:pt x="311" y="324"/>
                    <a:pt x="312" y="326"/>
                    <a:pt x="313" y="328"/>
                  </a:cubicBezTo>
                  <a:cubicBezTo>
                    <a:pt x="315" y="331"/>
                    <a:pt x="316" y="336"/>
                    <a:pt x="318" y="340"/>
                  </a:cubicBezTo>
                  <a:cubicBezTo>
                    <a:pt x="321" y="348"/>
                    <a:pt x="324" y="357"/>
                    <a:pt x="328" y="365"/>
                  </a:cubicBezTo>
                  <a:cubicBezTo>
                    <a:pt x="329" y="370"/>
                    <a:pt x="331" y="374"/>
                    <a:pt x="333" y="379"/>
                  </a:cubicBezTo>
                  <a:cubicBezTo>
                    <a:pt x="333" y="379"/>
                    <a:pt x="332" y="380"/>
                    <a:pt x="332" y="381"/>
                  </a:cubicBezTo>
                  <a:cubicBezTo>
                    <a:pt x="331" y="382"/>
                    <a:pt x="330" y="383"/>
                    <a:pt x="329" y="385"/>
                  </a:cubicBezTo>
                  <a:cubicBezTo>
                    <a:pt x="328" y="386"/>
                    <a:pt x="327" y="388"/>
                    <a:pt x="326" y="390"/>
                  </a:cubicBezTo>
                  <a:cubicBezTo>
                    <a:pt x="324" y="394"/>
                    <a:pt x="321" y="398"/>
                    <a:pt x="319" y="404"/>
                  </a:cubicBezTo>
                  <a:cubicBezTo>
                    <a:pt x="316" y="409"/>
                    <a:pt x="313" y="415"/>
                    <a:pt x="311" y="422"/>
                  </a:cubicBezTo>
                  <a:cubicBezTo>
                    <a:pt x="308" y="428"/>
                    <a:pt x="305" y="436"/>
                    <a:pt x="303" y="444"/>
                  </a:cubicBezTo>
                  <a:cubicBezTo>
                    <a:pt x="301" y="447"/>
                    <a:pt x="300" y="451"/>
                    <a:pt x="299" y="456"/>
                  </a:cubicBezTo>
                  <a:cubicBezTo>
                    <a:pt x="299" y="457"/>
                    <a:pt x="298" y="458"/>
                    <a:pt x="298" y="459"/>
                  </a:cubicBezTo>
                  <a:cubicBezTo>
                    <a:pt x="298" y="460"/>
                    <a:pt x="298" y="461"/>
                    <a:pt x="297" y="462"/>
                  </a:cubicBezTo>
                  <a:cubicBezTo>
                    <a:pt x="297" y="464"/>
                    <a:pt x="296" y="466"/>
                    <a:pt x="296" y="468"/>
                  </a:cubicBezTo>
                  <a:cubicBezTo>
                    <a:pt x="296" y="469"/>
                    <a:pt x="295" y="471"/>
                    <a:pt x="295" y="472"/>
                  </a:cubicBezTo>
                  <a:cubicBezTo>
                    <a:pt x="295" y="473"/>
                    <a:pt x="295" y="474"/>
                    <a:pt x="295" y="475"/>
                  </a:cubicBezTo>
                  <a:cubicBezTo>
                    <a:pt x="294" y="476"/>
                    <a:pt x="294" y="477"/>
                    <a:pt x="294" y="478"/>
                  </a:cubicBezTo>
                  <a:cubicBezTo>
                    <a:pt x="294" y="480"/>
                    <a:pt x="294" y="480"/>
                    <a:pt x="294" y="480"/>
                  </a:cubicBezTo>
                  <a:cubicBezTo>
                    <a:pt x="294" y="481"/>
                    <a:pt x="294" y="481"/>
                    <a:pt x="294" y="481"/>
                  </a:cubicBezTo>
                  <a:cubicBezTo>
                    <a:pt x="294" y="481"/>
                    <a:pt x="294" y="481"/>
                    <a:pt x="294" y="481"/>
                  </a:cubicBezTo>
                  <a:cubicBezTo>
                    <a:pt x="294" y="481"/>
                    <a:pt x="294" y="481"/>
                    <a:pt x="294" y="481"/>
                  </a:cubicBezTo>
                  <a:cubicBezTo>
                    <a:pt x="294" y="481"/>
                    <a:pt x="294" y="481"/>
                    <a:pt x="294" y="481"/>
                  </a:cubicBezTo>
                  <a:cubicBezTo>
                    <a:pt x="294" y="481"/>
                    <a:pt x="294" y="481"/>
                    <a:pt x="294" y="481"/>
                  </a:cubicBezTo>
                  <a:cubicBezTo>
                    <a:pt x="293" y="482"/>
                    <a:pt x="293" y="484"/>
                    <a:pt x="292" y="486"/>
                  </a:cubicBezTo>
                  <a:cubicBezTo>
                    <a:pt x="291" y="488"/>
                    <a:pt x="290" y="489"/>
                    <a:pt x="289" y="491"/>
                  </a:cubicBezTo>
                  <a:cubicBezTo>
                    <a:pt x="284" y="497"/>
                    <a:pt x="277" y="501"/>
                    <a:pt x="268" y="503"/>
                  </a:cubicBezTo>
                  <a:cubicBezTo>
                    <a:pt x="267" y="503"/>
                    <a:pt x="266" y="503"/>
                    <a:pt x="265" y="504"/>
                  </a:cubicBezTo>
                  <a:cubicBezTo>
                    <a:pt x="264" y="504"/>
                    <a:pt x="263" y="504"/>
                    <a:pt x="262" y="504"/>
                  </a:cubicBezTo>
                  <a:cubicBezTo>
                    <a:pt x="261" y="504"/>
                    <a:pt x="260" y="504"/>
                    <a:pt x="259" y="504"/>
                  </a:cubicBezTo>
                  <a:cubicBezTo>
                    <a:pt x="258" y="504"/>
                    <a:pt x="257" y="504"/>
                    <a:pt x="256" y="504"/>
                  </a:cubicBezTo>
                  <a:cubicBezTo>
                    <a:pt x="254" y="504"/>
                    <a:pt x="253" y="504"/>
                    <a:pt x="252" y="504"/>
                  </a:cubicBezTo>
                  <a:cubicBezTo>
                    <a:pt x="251" y="504"/>
                    <a:pt x="250" y="504"/>
                    <a:pt x="249" y="504"/>
                  </a:cubicBezTo>
                  <a:cubicBezTo>
                    <a:pt x="246" y="503"/>
                    <a:pt x="246" y="503"/>
                    <a:pt x="246" y="503"/>
                  </a:cubicBezTo>
                  <a:cubicBezTo>
                    <a:pt x="245" y="503"/>
                    <a:pt x="243" y="503"/>
                    <a:pt x="242" y="503"/>
                  </a:cubicBezTo>
                  <a:cubicBezTo>
                    <a:pt x="232" y="502"/>
                    <a:pt x="223" y="505"/>
                    <a:pt x="214" y="509"/>
                  </a:cubicBezTo>
                  <a:cubicBezTo>
                    <a:pt x="206" y="513"/>
                    <a:pt x="199" y="518"/>
                    <a:pt x="193" y="524"/>
                  </a:cubicBezTo>
                  <a:cubicBezTo>
                    <a:pt x="187" y="529"/>
                    <a:pt x="181" y="535"/>
                    <a:pt x="177" y="540"/>
                  </a:cubicBezTo>
                  <a:cubicBezTo>
                    <a:pt x="172" y="546"/>
                    <a:pt x="168" y="551"/>
                    <a:pt x="165" y="555"/>
                  </a:cubicBezTo>
                  <a:cubicBezTo>
                    <a:pt x="161" y="560"/>
                    <a:pt x="158" y="564"/>
                    <a:pt x="156" y="568"/>
                  </a:cubicBezTo>
                  <a:cubicBezTo>
                    <a:pt x="155" y="569"/>
                    <a:pt x="154" y="570"/>
                    <a:pt x="153" y="571"/>
                  </a:cubicBezTo>
                  <a:cubicBezTo>
                    <a:pt x="150" y="568"/>
                    <a:pt x="147" y="564"/>
                    <a:pt x="144" y="561"/>
                  </a:cubicBezTo>
                  <a:cubicBezTo>
                    <a:pt x="140" y="557"/>
                    <a:pt x="136" y="553"/>
                    <a:pt x="133" y="549"/>
                  </a:cubicBezTo>
                  <a:cubicBezTo>
                    <a:pt x="130" y="545"/>
                    <a:pt x="126" y="541"/>
                    <a:pt x="124" y="538"/>
                  </a:cubicBezTo>
                  <a:cubicBezTo>
                    <a:pt x="121" y="534"/>
                    <a:pt x="119" y="531"/>
                    <a:pt x="117" y="528"/>
                  </a:cubicBezTo>
                  <a:cubicBezTo>
                    <a:pt x="116" y="525"/>
                    <a:pt x="114" y="522"/>
                    <a:pt x="114" y="519"/>
                  </a:cubicBezTo>
                  <a:cubicBezTo>
                    <a:pt x="113" y="517"/>
                    <a:pt x="112" y="515"/>
                    <a:pt x="112" y="514"/>
                  </a:cubicBezTo>
                  <a:cubicBezTo>
                    <a:pt x="112" y="513"/>
                    <a:pt x="112" y="512"/>
                    <a:pt x="112" y="512"/>
                  </a:cubicBezTo>
                  <a:cubicBezTo>
                    <a:pt x="107" y="512"/>
                    <a:pt x="107" y="512"/>
                    <a:pt x="107" y="512"/>
                  </a:cubicBezTo>
                  <a:cubicBezTo>
                    <a:pt x="107" y="512"/>
                    <a:pt x="107" y="513"/>
                    <a:pt x="107" y="514"/>
                  </a:cubicBezTo>
                  <a:cubicBezTo>
                    <a:pt x="107" y="516"/>
                    <a:pt x="107" y="518"/>
                    <a:pt x="108" y="521"/>
                  </a:cubicBezTo>
                  <a:cubicBezTo>
                    <a:pt x="108" y="524"/>
                    <a:pt x="109" y="527"/>
                    <a:pt x="111" y="531"/>
                  </a:cubicBezTo>
                  <a:cubicBezTo>
                    <a:pt x="113" y="534"/>
                    <a:pt x="115" y="538"/>
                    <a:pt x="117" y="542"/>
                  </a:cubicBezTo>
                  <a:cubicBezTo>
                    <a:pt x="120" y="546"/>
                    <a:pt x="123" y="550"/>
                    <a:pt x="126" y="554"/>
                  </a:cubicBezTo>
                  <a:cubicBezTo>
                    <a:pt x="129" y="559"/>
                    <a:pt x="133" y="563"/>
                    <a:pt x="137" y="567"/>
                  </a:cubicBezTo>
                  <a:cubicBezTo>
                    <a:pt x="141" y="572"/>
                    <a:pt x="145" y="576"/>
                    <a:pt x="149" y="581"/>
                  </a:cubicBezTo>
                  <a:cubicBezTo>
                    <a:pt x="153" y="585"/>
                    <a:pt x="157" y="589"/>
                    <a:pt x="161" y="594"/>
                  </a:cubicBezTo>
                  <a:cubicBezTo>
                    <a:pt x="163" y="596"/>
                    <a:pt x="165" y="598"/>
                    <a:pt x="167" y="601"/>
                  </a:cubicBezTo>
                  <a:cubicBezTo>
                    <a:pt x="168" y="602"/>
                    <a:pt x="169" y="603"/>
                    <a:pt x="170" y="604"/>
                  </a:cubicBezTo>
                  <a:cubicBezTo>
                    <a:pt x="170" y="604"/>
                    <a:pt x="171" y="605"/>
                    <a:pt x="171" y="606"/>
                  </a:cubicBezTo>
                  <a:cubicBezTo>
                    <a:pt x="171" y="606"/>
                    <a:pt x="172" y="607"/>
                    <a:pt x="172" y="607"/>
                  </a:cubicBezTo>
                  <a:cubicBezTo>
                    <a:pt x="173" y="608"/>
                    <a:pt x="173" y="608"/>
                    <a:pt x="173" y="608"/>
                  </a:cubicBezTo>
                  <a:cubicBezTo>
                    <a:pt x="173" y="608"/>
                    <a:pt x="173" y="608"/>
                    <a:pt x="173" y="608"/>
                  </a:cubicBezTo>
                  <a:cubicBezTo>
                    <a:pt x="173" y="608"/>
                    <a:pt x="173" y="608"/>
                    <a:pt x="173" y="608"/>
                  </a:cubicBezTo>
                  <a:cubicBezTo>
                    <a:pt x="173" y="608"/>
                    <a:pt x="173" y="608"/>
                    <a:pt x="173" y="608"/>
                  </a:cubicBezTo>
                  <a:cubicBezTo>
                    <a:pt x="173" y="609"/>
                    <a:pt x="173" y="609"/>
                    <a:pt x="173" y="609"/>
                  </a:cubicBezTo>
                  <a:cubicBezTo>
                    <a:pt x="174" y="611"/>
                    <a:pt x="174" y="611"/>
                    <a:pt x="174" y="611"/>
                  </a:cubicBezTo>
                  <a:cubicBezTo>
                    <a:pt x="175" y="612"/>
                    <a:pt x="175" y="613"/>
                    <a:pt x="176" y="614"/>
                  </a:cubicBezTo>
                  <a:cubicBezTo>
                    <a:pt x="177" y="616"/>
                    <a:pt x="177" y="616"/>
                    <a:pt x="177" y="616"/>
                  </a:cubicBezTo>
                  <a:cubicBezTo>
                    <a:pt x="177" y="617"/>
                    <a:pt x="177" y="617"/>
                    <a:pt x="177" y="618"/>
                  </a:cubicBezTo>
                  <a:cubicBezTo>
                    <a:pt x="178" y="619"/>
                    <a:pt x="178" y="621"/>
                    <a:pt x="179" y="622"/>
                  </a:cubicBezTo>
                  <a:cubicBezTo>
                    <a:pt x="180" y="627"/>
                    <a:pt x="182" y="632"/>
                    <a:pt x="183" y="637"/>
                  </a:cubicBezTo>
                  <a:cubicBezTo>
                    <a:pt x="183" y="640"/>
                    <a:pt x="184" y="642"/>
                    <a:pt x="184" y="645"/>
                  </a:cubicBezTo>
                  <a:cubicBezTo>
                    <a:pt x="185" y="647"/>
                    <a:pt x="185" y="649"/>
                    <a:pt x="186" y="652"/>
                  </a:cubicBezTo>
                  <a:cubicBezTo>
                    <a:pt x="186" y="656"/>
                    <a:pt x="187" y="660"/>
                    <a:pt x="188" y="664"/>
                  </a:cubicBezTo>
                  <a:cubicBezTo>
                    <a:pt x="188" y="667"/>
                    <a:pt x="189" y="671"/>
                    <a:pt x="189" y="673"/>
                  </a:cubicBezTo>
                  <a:cubicBezTo>
                    <a:pt x="190" y="679"/>
                    <a:pt x="191" y="682"/>
                    <a:pt x="191" y="682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0"/>
                    <a:pt x="196" y="679"/>
                  </a:cubicBezTo>
                  <a:cubicBezTo>
                    <a:pt x="196" y="677"/>
                    <a:pt x="196" y="675"/>
                    <a:pt x="196" y="673"/>
                  </a:cubicBezTo>
                  <a:cubicBezTo>
                    <a:pt x="196" y="670"/>
                    <a:pt x="196" y="667"/>
                    <a:pt x="195" y="663"/>
                  </a:cubicBezTo>
                  <a:cubicBezTo>
                    <a:pt x="195" y="659"/>
                    <a:pt x="195" y="655"/>
                    <a:pt x="194" y="650"/>
                  </a:cubicBezTo>
                  <a:cubicBezTo>
                    <a:pt x="194" y="646"/>
                    <a:pt x="193" y="641"/>
                    <a:pt x="192" y="636"/>
                  </a:cubicBezTo>
                  <a:cubicBezTo>
                    <a:pt x="192" y="633"/>
                    <a:pt x="191" y="630"/>
                    <a:pt x="191" y="627"/>
                  </a:cubicBezTo>
                  <a:cubicBezTo>
                    <a:pt x="190" y="625"/>
                    <a:pt x="189" y="622"/>
                    <a:pt x="188" y="619"/>
                  </a:cubicBezTo>
                  <a:cubicBezTo>
                    <a:pt x="188" y="618"/>
                    <a:pt x="188" y="616"/>
                    <a:pt x="187" y="615"/>
                  </a:cubicBezTo>
                  <a:cubicBezTo>
                    <a:pt x="187" y="614"/>
                    <a:pt x="187" y="613"/>
                    <a:pt x="186" y="612"/>
                  </a:cubicBezTo>
                  <a:cubicBezTo>
                    <a:pt x="186" y="612"/>
                    <a:pt x="186" y="611"/>
                    <a:pt x="185" y="610"/>
                  </a:cubicBezTo>
                  <a:cubicBezTo>
                    <a:pt x="185" y="609"/>
                    <a:pt x="184" y="607"/>
                    <a:pt x="183" y="606"/>
                  </a:cubicBezTo>
                  <a:cubicBezTo>
                    <a:pt x="182" y="604"/>
                    <a:pt x="182" y="604"/>
                    <a:pt x="182" y="604"/>
                  </a:cubicBezTo>
                  <a:cubicBezTo>
                    <a:pt x="182" y="603"/>
                    <a:pt x="182" y="603"/>
                    <a:pt x="182" y="603"/>
                  </a:cubicBezTo>
                  <a:cubicBezTo>
                    <a:pt x="182" y="603"/>
                    <a:pt x="182" y="603"/>
                    <a:pt x="182" y="603"/>
                  </a:cubicBezTo>
                  <a:cubicBezTo>
                    <a:pt x="182" y="603"/>
                    <a:pt x="182" y="603"/>
                    <a:pt x="182" y="603"/>
                  </a:cubicBezTo>
                  <a:cubicBezTo>
                    <a:pt x="182" y="603"/>
                    <a:pt x="182" y="603"/>
                    <a:pt x="182" y="603"/>
                  </a:cubicBezTo>
                  <a:cubicBezTo>
                    <a:pt x="181" y="602"/>
                    <a:pt x="181" y="602"/>
                    <a:pt x="181" y="602"/>
                  </a:cubicBezTo>
                  <a:cubicBezTo>
                    <a:pt x="181" y="601"/>
                    <a:pt x="181" y="601"/>
                    <a:pt x="181" y="601"/>
                  </a:cubicBezTo>
                  <a:cubicBezTo>
                    <a:pt x="177" y="596"/>
                    <a:pt x="173" y="591"/>
                    <a:pt x="169" y="587"/>
                  </a:cubicBezTo>
                  <a:cubicBezTo>
                    <a:pt x="168" y="587"/>
                    <a:pt x="168" y="586"/>
                    <a:pt x="168" y="586"/>
                  </a:cubicBezTo>
                  <a:cubicBezTo>
                    <a:pt x="168" y="586"/>
                    <a:pt x="168" y="586"/>
                    <a:pt x="168" y="585"/>
                  </a:cubicBezTo>
                  <a:cubicBezTo>
                    <a:pt x="169" y="583"/>
                    <a:pt x="171" y="581"/>
                    <a:pt x="172" y="577"/>
                  </a:cubicBezTo>
                  <a:cubicBezTo>
                    <a:pt x="174" y="573"/>
                    <a:pt x="176" y="569"/>
                    <a:pt x="179" y="564"/>
                  </a:cubicBezTo>
                  <a:cubicBezTo>
                    <a:pt x="181" y="559"/>
                    <a:pt x="184" y="554"/>
                    <a:pt x="188" y="549"/>
                  </a:cubicBezTo>
                  <a:cubicBezTo>
                    <a:pt x="191" y="543"/>
                    <a:pt x="196" y="538"/>
                    <a:pt x="201" y="532"/>
                  </a:cubicBezTo>
                  <a:cubicBezTo>
                    <a:pt x="206" y="527"/>
                    <a:pt x="212" y="521"/>
                    <a:pt x="219" y="518"/>
                  </a:cubicBezTo>
                  <a:cubicBezTo>
                    <a:pt x="222" y="516"/>
                    <a:pt x="226" y="514"/>
                    <a:pt x="230" y="513"/>
                  </a:cubicBezTo>
                  <a:cubicBezTo>
                    <a:pt x="234" y="512"/>
                    <a:pt x="238" y="511"/>
                    <a:pt x="242" y="511"/>
                  </a:cubicBezTo>
                  <a:cubicBezTo>
                    <a:pt x="243" y="511"/>
                    <a:pt x="244" y="511"/>
                    <a:pt x="245" y="511"/>
                  </a:cubicBezTo>
                  <a:cubicBezTo>
                    <a:pt x="248" y="512"/>
                    <a:pt x="248" y="512"/>
                    <a:pt x="248" y="512"/>
                  </a:cubicBezTo>
                  <a:cubicBezTo>
                    <a:pt x="249" y="512"/>
                    <a:pt x="251" y="512"/>
                    <a:pt x="252" y="512"/>
                  </a:cubicBezTo>
                  <a:cubicBezTo>
                    <a:pt x="253" y="512"/>
                    <a:pt x="254" y="512"/>
                    <a:pt x="256" y="512"/>
                  </a:cubicBezTo>
                  <a:cubicBezTo>
                    <a:pt x="257" y="512"/>
                    <a:pt x="258" y="512"/>
                    <a:pt x="259" y="512"/>
                  </a:cubicBezTo>
                  <a:cubicBezTo>
                    <a:pt x="260" y="512"/>
                    <a:pt x="262" y="512"/>
                    <a:pt x="263" y="512"/>
                  </a:cubicBezTo>
                  <a:cubicBezTo>
                    <a:pt x="265" y="512"/>
                    <a:pt x="268" y="511"/>
                    <a:pt x="270" y="511"/>
                  </a:cubicBezTo>
                  <a:cubicBezTo>
                    <a:pt x="275" y="510"/>
                    <a:pt x="280" y="509"/>
                    <a:pt x="284" y="507"/>
                  </a:cubicBezTo>
                  <a:cubicBezTo>
                    <a:pt x="289" y="505"/>
                    <a:pt x="293" y="502"/>
                    <a:pt x="297" y="498"/>
                  </a:cubicBezTo>
                  <a:cubicBezTo>
                    <a:pt x="299" y="496"/>
                    <a:pt x="301" y="495"/>
                    <a:pt x="302" y="492"/>
                  </a:cubicBezTo>
                  <a:cubicBezTo>
                    <a:pt x="304" y="490"/>
                    <a:pt x="305" y="488"/>
                    <a:pt x="306" y="485"/>
                  </a:cubicBezTo>
                  <a:cubicBezTo>
                    <a:pt x="307" y="483"/>
                    <a:pt x="308" y="481"/>
                    <a:pt x="308" y="479"/>
                  </a:cubicBezTo>
                  <a:cubicBezTo>
                    <a:pt x="309" y="478"/>
                    <a:pt x="309" y="477"/>
                    <a:pt x="310" y="476"/>
                  </a:cubicBezTo>
                  <a:cubicBezTo>
                    <a:pt x="310" y="475"/>
                    <a:pt x="310" y="474"/>
                    <a:pt x="311" y="473"/>
                  </a:cubicBezTo>
                  <a:cubicBezTo>
                    <a:pt x="311" y="471"/>
                    <a:pt x="312" y="469"/>
                    <a:pt x="313" y="467"/>
                  </a:cubicBezTo>
                  <a:cubicBezTo>
                    <a:pt x="314" y="465"/>
                    <a:pt x="315" y="463"/>
                    <a:pt x="316" y="462"/>
                  </a:cubicBezTo>
                  <a:cubicBezTo>
                    <a:pt x="317" y="458"/>
                    <a:pt x="319" y="455"/>
                    <a:pt x="321" y="451"/>
                  </a:cubicBezTo>
                  <a:cubicBezTo>
                    <a:pt x="324" y="445"/>
                    <a:pt x="328" y="439"/>
                    <a:pt x="332" y="433"/>
                  </a:cubicBezTo>
                  <a:cubicBezTo>
                    <a:pt x="336" y="428"/>
                    <a:pt x="339" y="423"/>
                    <a:pt x="343" y="419"/>
                  </a:cubicBezTo>
                  <a:cubicBezTo>
                    <a:pt x="344" y="417"/>
                    <a:pt x="346" y="415"/>
                    <a:pt x="347" y="413"/>
                  </a:cubicBezTo>
                  <a:cubicBezTo>
                    <a:pt x="349" y="412"/>
                    <a:pt x="350" y="410"/>
                    <a:pt x="351" y="409"/>
                  </a:cubicBezTo>
                  <a:cubicBezTo>
                    <a:pt x="352" y="408"/>
                    <a:pt x="352" y="408"/>
                    <a:pt x="353" y="407"/>
                  </a:cubicBezTo>
                  <a:cubicBezTo>
                    <a:pt x="353" y="408"/>
                    <a:pt x="353" y="408"/>
                    <a:pt x="353" y="408"/>
                  </a:cubicBezTo>
                  <a:cubicBezTo>
                    <a:pt x="354" y="408"/>
                    <a:pt x="355" y="408"/>
                    <a:pt x="355" y="409"/>
                  </a:cubicBezTo>
                  <a:cubicBezTo>
                    <a:pt x="357" y="410"/>
                    <a:pt x="359" y="411"/>
                    <a:pt x="361" y="411"/>
                  </a:cubicBezTo>
                  <a:cubicBezTo>
                    <a:pt x="370" y="415"/>
                    <a:pt x="379" y="417"/>
                    <a:pt x="388" y="418"/>
                  </a:cubicBezTo>
                  <a:cubicBezTo>
                    <a:pt x="392" y="418"/>
                    <a:pt x="396" y="418"/>
                    <a:pt x="400" y="418"/>
                  </a:cubicBezTo>
                  <a:cubicBezTo>
                    <a:pt x="404" y="418"/>
                    <a:pt x="407" y="417"/>
                    <a:pt x="411" y="417"/>
                  </a:cubicBezTo>
                  <a:cubicBezTo>
                    <a:pt x="413" y="417"/>
                    <a:pt x="415" y="416"/>
                    <a:pt x="416" y="416"/>
                  </a:cubicBezTo>
                  <a:cubicBezTo>
                    <a:pt x="418" y="416"/>
                    <a:pt x="419" y="415"/>
                    <a:pt x="421" y="415"/>
                  </a:cubicBezTo>
                  <a:cubicBezTo>
                    <a:pt x="422" y="415"/>
                    <a:pt x="423" y="415"/>
                    <a:pt x="423" y="414"/>
                  </a:cubicBezTo>
                  <a:cubicBezTo>
                    <a:pt x="424" y="414"/>
                    <a:pt x="425" y="414"/>
                    <a:pt x="426" y="414"/>
                  </a:cubicBezTo>
                  <a:cubicBezTo>
                    <a:pt x="427" y="413"/>
                    <a:pt x="429" y="413"/>
                    <a:pt x="430" y="413"/>
                  </a:cubicBezTo>
                  <a:cubicBezTo>
                    <a:pt x="433" y="412"/>
                    <a:pt x="435" y="411"/>
                    <a:pt x="438" y="410"/>
                  </a:cubicBezTo>
                  <a:cubicBezTo>
                    <a:pt x="440" y="409"/>
                    <a:pt x="442" y="408"/>
                    <a:pt x="444" y="408"/>
                  </a:cubicBezTo>
                  <a:cubicBezTo>
                    <a:pt x="446" y="407"/>
                    <a:pt x="447" y="406"/>
                    <a:pt x="449" y="406"/>
                  </a:cubicBezTo>
                  <a:cubicBezTo>
                    <a:pt x="449" y="406"/>
                    <a:pt x="449" y="407"/>
                    <a:pt x="449" y="408"/>
                  </a:cubicBezTo>
                  <a:cubicBezTo>
                    <a:pt x="448" y="411"/>
                    <a:pt x="448" y="414"/>
                    <a:pt x="448" y="417"/>
                  </a:cubicBezTo>
                  <a:cubicBezTo>
                    <a:pt x="448" y="420"/>
                    <a:pt x="449" y="423"/>
                    <a:pt x="449" y="427"/>
                  </a:cubicBezTo>
                  <a:cubicBezTo>
                    <a:pt x="451" y="433"/>
                    <a:pt x="452" y="439"/>
                    <a:pt x="454" y="445"/>
                  </a:cubicBezTo>
                  <a:cubicBezTo>
                    <a:pt x="455" y="450"/>
                    <a:pt x="457" y="456"/>
                    <a:pt x="459" y="462"/>
                  </a:cubicBezTo>
                  <a:cubicBezTo>
                    <a:pt x="462" y="473"/>
                    <a:pt x="465" y="484"/>
                    <a:pt x="467" y="494"/>
                  </a:cubicBezTo>
                  <a:cubicBezTo>
                    <a:pt x="468" y="500"/>
                    <a:pt x="469" y="505"/>
                    <a:pt x="469" y="509"/>
                  </a:cubicBezTo>
                  <a:cubicBezTo>
                    <a:pt x="469" y="511"/>
                    <a:pt x="469" y="511"/>
                    <a:pt x="469" y="511"/>
                  </a:cubicBezTo>
                  <a:cubicBezTo>
                    <a:pt x="469" y="513"/>
                    <a:pt x="469" y="513"/>
                    <a:pt x="469" y="513"/>
                  </a:cubicBezTo>
                  <a:cubicBezTo>
                    <a:pt x="469" y="514"/>
                    <a:pt x="469" y="514"/>
                    <a:pt x="469" y="514"/>
                  </a:cubicBezTo>
                  <a:cubicBezTo>
                    <a:pt x="469" y="514"/>
                    <a:pt x="469" y="514"/>
                    <a:pt x="469" y="515"/>
                  </a:cubicBezTo>
                  <a:cubicBezTo>
                    <a:pt x="469" y="516"/>
                    <a:pt x="469" y="517"/>
                    <a:pt x="469" y="517"/>
                  </a:cubicBezTo>
                  <a:cubicBezTo>
                    <a:pt x="469" y="520"/>
                    <a:pt x="469" y="523"/>
                    <a:pt x="470" y="526"/>
                  </a:cubicBezTo>
                  <a:cubicBezTo>
                    <a:pt x="471" y="537"/>
                    <a:pt x="473" y="547"/>
                    <a:pt x="475" y="556"/>
                  </a:cubicBezTo>
                  <a:cubicBezTo>
                    <a:pt x="476" y="561"/>
                    <a:pt x="477" y="565"/>
                    <a:pt x="478" y="569"/>
                  </a:cubicBezTo>
                  <a:cubicBezTo>
                    <a:pt x="479" y="573"/>
                    <a:pt x="480" y="577"/>
                    <a:pt x="481" y="581"/>
                  </a:cubicBezTo>
                  <a:cubicBezTo>
                    <a:pt x="483" y="589"/>
                    <a:pt x="485" y="595"/>
                    <a:pt x="486" y="601"/>
                  </a:cubicBezTo>
                  <a:cubicBezTo>
                    <a:pt x="487" y="604"/>
                    <a:pt x="488" y="607"/>
                    <a:pt x="489" y="609"/>
                  </a:cubicBezTo>
                  <a:cubicBezTo>
                    <a:pt x="486" y="612"/>
                    <a:pt x="483" y="614"/>
                    <a:pt x="480" y="617"/>
                  </a:cubicBezTo>
                  <a:cubicBezTo>
                    <a:pt x="476" y="620"/>
                    <a:pt x="472" y="623"/>
                    <a:pt x="469" y="627"/>
                  </a:cubicBezTo>
                  <a:cubicBezTo>
                    <a:pt x="468" y="627"/>
                    <a:pt x="468" y="627"/>
                    <a:pt x="467" y="627"/>
                  </a:cubicBezTo>
                  <a:cubicBezTo>
                    <a:pt x="465" y="626"/>
                    <a:pt x="463" y="626"/>
                    <a:pt x="462" y="627"/>
                  </a:cubicBezTo>
                  <a:cubicBezTo>
                    <a:pt x="458" y="627"/>
                    <a:pt x="454" y="627"/>
                    <a:pt x="450" y="627"/>
                  </a:cubicBezTo>
                  <a:cubicBezTo>
                    <a:pt x="446" y="628"/>
                    <a:pt x="441" y="628"/>
                    <a:pt x="436" y="628"/>
                  </a:cubicBezTo>
                  <a:cubicBezTo>
                    <a:pt x="431" y="628"/>
                    <a:pt x="426" y="628"/>
                    <a:pt x="421" y="627"/>
                  </a:cubicBezTo>
                  <a:cubicBezTo>
                    <a:pt x="420" y="626"/>
                    <a:pt x="419" y="626"/>
                    <a:pt x="418" y="625"/>
                  </a:cubicBezTo>
                  <a:cubicBezTo>
                    <a:pt x="418" y="625"/>
                    <a:pt x="417" y="625"/>
                    <a:pt x="417" y="625"/>
                  </a:cubicBezTo>
                  <a:cubicBezTo>
                    <a:pt x="416" y="624"/>
                    <a:pt x="416" y="624"/>
                    <a:pt x="416" y="624"/>
                  </a:cubicBezTo>
                  <a:cubicBezTo>
                    <a:pt x="416" y="624"/>
                    <a:pt x="416" y="624"/>
                    <a:pt x="416" y="624"/>
                  </a:cubicBezTo>
                  <a:cubicBezTo>
                    <a:pt x="416" y="624"/>
                    <a:pt x="416" y="624"/>
                    <a:pt x="415" y="624"/>
                  </a:cubicBezTo>
                  <a:cubicBezTo>
                    <a:pt x="415" y="624"/>
                    <a:pt x="415" y="624"/>
                    <a:pt x="415" y="624"/>
                  </a:cubicBezTo>
                  <a:cubicBezTo>
                    <a:pt x="415" y="623"/>
                    <a:pt x="415" y="623"/>
                    <a:pt x="414" y="622"/>
                  </a:cubicBezTo>
                  <a:cubicBezTo>
                    <a:pt x="414" y="621"/>
                    <a:pt x="413" y="620"/>
                    <a:pt x="413" y="619"/>
                  </a:cubicBezTo>
                  <a:cubicBezTo>
                    <a:pt x="411" y="613"/>
                    <a:pt x="409" y="607"/>
                    <a:pt x="408" y="600"/>
                  </a:cubicBezTo>
                  <a:cubicBezTo>
                    <a:pt x="406" y="593"/>
                    <a:pt x="405" y="586"/>
                    <a:pt x="404" y="579"/>
                  </a:cubicBezTo>
                  <a:cubicBezTo>
                    <a:pt x="402" y="565"/>
                    <a:pt x="400" y="551"/>
                    <a:pt x="399" y="538"/>
                  </a:cubicBezTo>
                  <a:cubicBezTo>
                    <a:pt x="398" y="525"/>
                    <a:pt x="397" y="513"/>
                    <a:pt x="396" y="502"/>
                  </a:cubicBezTo>
                  <a:cubicBezTo>
                    <a:pt x="394" y="481"/>
                    <a:pt x="393" y="467"/>
                    <a:pt x="393" y="467"/>
                  </a:cubicBezTo>
                  <a:cubicBezTo>
                    <a:pt x="388" y="467"/>
                    <a:pt x="388" y="467"/>
                    <a:pt x="388" y="467"/>
                  </a:cubicBezTo>
                  <a:cubicBezTo>
                    <a:pt x="388" y="467"/>
                    <a:pt x="388" y="481"/>
                    <a:pt x="388" y="502"/>
                  </a:cubicBezTo>
                  <a:cubicBezTo>
                    <a:pt x="389" y="513"/>
                    <a:pt x="389" y="525"/>
                    <a:pt x="390" y="539"/>
                  </a:cubicBezTo>
                  <a:cubicBezTo>
                    <a:pt x="390" y="552"/>
                    <a:pt x="391" y="566"/>
                    <a:pt x="392" y="581"/>
                  </a:cubicBezTo>
                  <a:cubicBezTo>
                    <a:pt x="393" y="588"/>
                    <a:pt x="394" y="595"/>
                    <a:pt x="395" y="602"/>
                  </a:cubicBezTo>
                  <a:cubicBezTo>
                    <a:pt x="396" y="609"/>
                    <a:pt x="397" y="616"/>
                    <a:pt x="399" y="623"/>
                  </a:cubicBezTo>
                  <a:cubicBezTo>
                    <a:pt x="400" y="625"/>
                    <a:pt x="401" y="627"/>
                    <a:pt x="402" y="629"/>
                  </a:cubicBezTo>
                  <a:cubicBezTo>
                    <a:pt x="402" y="630"/>
                    <a:pt x="403" y="631"/>
                    <a:pt x="403" y="632"/>
                  </a:cubicBezTo>
                  <a:cubicBezTo>
                    <a:pt x="403" y="632"/>
                    <a:pt x="403" y="632"/>
                    <a:pt x="403" y="632"/>
                  </a:cubicBezTo>
                  <a:cubicBezTo>
                    <a:pt x="400" y="632"/>
                    <a:pt x="397" y="632"/>
                    <a:pt x="394" y="632"/>
                  </a:cubicBezTo>
                  <a:cubicBezTo>
                    <a:pt x="383" y="631"/>
                    <a:pt x="371" y="630"/>
                    <a:pt x="359" y="628"/>
                  </a:cubicBezTo>
                  <a:cubicBezTo>
                    <a:pt x="335" y="625"/>
                    <a:pt x="311" y="620"/>
                    <a:pt x="293" y="615"/>
                  </a:cubicBezTo>
                  <a:cubicBezTo>
                    <a:pt x="284" y="613"/>
                    <a:pt x="277" y="610"/>
                    <a:pt x="272" y="608"/>
                  </a:cubicBezTo>
                  <a:cubicBezTo>
                    <a:pt x="270" y="607"/>
                    <a:pt x="268" y="606"/>
                    <a:pt x="267" y="605"/>
                  </a:cubicBezTo>
                  <a:cubicBezTo>
                    <a:pt x="267" y="605"/>
                    <a:pt x="267" y="605"/>
                    <a:pt x="267" y="605"/>
                  </a:cubicBezTo>
                  <a:cubicBezTo>
                    <a:pt x="267" y="605"/>
                    <a:pt x="267" y="605"/>
                    <a:pt x="267" y="605"/>
                  </a:cubicBezTo>
                  <a:cubicBezTo>
                    <a:pt x="267" y="605"/>
                    <a:pt x="267" y="605"/>
                    <a:pt x="267" y="605"/>
                  </a:cubicBezTo>
                  <a:cubicBezTo>
                    <a:pt x="267" y="605"/>
                    <a:pt x="267" y="605"/>
                    <a:pt x="267" y="605"/>
                  </a:cubicBezTo>
                  <a:cubicBezTo>
                    <a:pt x="267" y="605"/>
                    <a:pt x="267" y="604"/>
                    <a:pt x="266" y="604"/>
                  </a:cubicBezTo>
                  <a:cubicBezTo>
                    <a:pt x="266" y="604"/>
                    <a:pt x="266" y="604"/>
                    <a:pt x="266" y="604"/>
                  </a:cubicBezTo>
                  <a:cubicBezTo>
                    <a:pt x="266" y="604"/>
                    <a:pt x="266" y="604"/>
                    <a:pt x="266" y="604"/>
                  </a:cubicBezTo>
                  <a:cubicBezTo>
                    <a:pt x="262" y="607"/>
                    <a:pt x="262" y="607"/>
                    <a:pt x="262" y="607"/>
                  </a:cubicBezTo>
                  <a:cubicBezTo>
                    <a:pt x="262" y="607"/>
                    <a:pt x="262" y="607"/>
                    <a:pt x="262" y="607"/>
                  </a:cubicBezTo>
                  <a:cubicBezTo>
                    <a:pt x="262" y="607"/>
                    <a:pt x="262" y="607"/>
                    <a:pt x="262" y="607"/>
                  </a:cubicBezTo>
                  <a:cubicBezTo>
                    <a:pt x="262" y="607"/>
                    <a:pt x="262" y="607"/>
                    <a:pt x="262" y="607"/>
                  </a:cubicBezTo>
                  <a:cubicBezTo>
                    <a:pt x="262" y="607"/>
                    <a:pt x="262" y="607"/>
                    <a:pt x="262" y="607"/>
                  </a:cubicBezTo>
                  <a:cubicBezTo>
                    <a:pt x="262" y="608"/>
                    <a:pt x="262" y="608"/>
                    <a:pt x="262" y="608"/>
                  </a:cubicBezTo>
                  <a:cubicBezTo>
                    <a:pt x="262" y="608"/>
                    <a:pt x="263" y="608"/>
                    <a:pt x="263" y="608"/>
                  </a:cubicBezTo>
                  <a:cubicBezTo>
                    <a:pt x="263" y="609"/>
                    <a:pt x="263" y="609"/>
                    <a:pt x="263" y="609"/>
                  </a:cubicBezTo>
                  <a:cubicBezTo>
                    <a:pt x="265" y="611"/>
                    <a:pt x="266" y="612"/>
                    <a:pt x="269" y="614"/>
                  </a:cubicBezTo>
                  <a:cubicBezTo>
                    <a:pt x="274" y="617"/>
                    <a:pt x="280" y="621"/>
                    <a:pt x="289" y="625"/>
                  </a:cubicBezTo>
                  <a:cubicBezTo>
                    <a:pt x="306" y="633"/>
                    <a:pt x="330" y="643"/>
                    <a:pt x="354" y="651"/>
                  </a:cubicBezTo>
                  <a:cubicBezTo>
                    <a:pt x="360" y="653"/>
                    <a:pt x="366" y="654"/>
                    <a:pt x="372" y="656"/>
                  </a:cubicBezTo>
                  <a:cubicBezTo>
                    <a:pt x="378" y="658"/>
                    <a:pt x="384" y="660"/>
                    <a:pt x="390" y="661"/>
                  </a:cubicBezTo>
                  <a:cubicBezTo>
                    <a:pt x="391" y="661"/>
                    <a:pt x="392" y="662"/>
                    <a:pt x="394" y="662"/>
                  </a:cubicBezTo>
                  <a:cubicBezTo>
                    <a:pt x="394" y="662"/>
                    <a:pt x="394" y="662"/>
                    <a:pt x="394" y="662"/>
                  </a:cubicBezTo>
                  <a:cubicBezTo>
                    <a:pt x="392" y="664"/>
                    <a:pt x="390" y="665"/>
                    <a:pt x="389" y="667"/>
                  </a:cubicBezTo>
                  <a:cubicBezTo>
                    <a:pt x="385" y="670"/>
                    <a:pt x="383" y="674"/>
                    <a:pt x="380" y="677"/>
                  </a:cubicBezTo>
                  <a:cubicBezTo>
                    <a:pt x="378" y="680"/>
                    <a:pt x="375" y="683"/>
                    <a:pt x="373" y="687"/>
                  </a:cubicBezTo>
                  <a:cubicBezTo>
                    <a:pt x="371" y="690"/>
                    <a:pt x="369" y="693"/>
                    <a:pt x="367" y="696"/>
                  </a:cubicBezTo>
                  <a:cubicBezTo>
                    <a:pt x="365" y="698"/>
                    <a:pt x="363" y="701"/>
                    <a:pt x="361" y="703"/>
                  </a:cubicBezTo>
                  <a:cubicBezTo>
                    <a:pt x="359" y="706"/>
                    <a:pt x="357" y="708"/>
                    <a:pt x="356" y="709"/>
                  </a:cubicBezTo>
                  <a:cubicBezTo>
                    <a:pt x="354" y="711"/>
                    <a:pt x="353" y="712"/>
                    <a:pt x="351" y="713"/>
                  </a:cubicBezTo>
                  <a:cubicBezTo>
                    <a:pt x="350" y="714"/>
                    <a:pt x="349" y="715"/>
                    <a:pt x="348" y="715"/>
                  </a:cubicBezTo>
                  <a:cubicBezTo>
                    <a:pt x="347" y="716"/>
                    <a:pt x="346" y="716"/>
                    <a:pt x="346" y="716"/>
                  </a:cubicBezTo>
                  <a:cubicBezTo>
                    <a:pt x="347" y="718"/>
                    <a:pt x="347" y="718"/>
                    <a:pt x="347" y="718"/>
                  </a:cubicBezTo>
                  <a:cubicBezTo>
                    <a:pt x="347" y="718"/>
                    <a:pt x="347" y="718"/>
                    <a:pt x="348" y="718"/>
                  </a:cubicBezTo>
                  <a:cubicBezTo>
                    <a:pt x="349" y="718"/>
                    <a:pt x="351" y="718"/>
                    <a:pt x="353" y="717"/>
                  </a:cubicBezTo>
                  <a:cubicBezTo>
                    <a:pt x="355" y="716"/>
                    <a:pt x="357" y="716"/>
                    <a:pt x="359" y="714"/>
                  </a:cubicBezTo>
                  <a:cubicBezTo>
                    <a:pt x="362" y="713"/>
                    <a:pt x="364" y="711"/>
                    <a:pt x="367" y="709"/>
                  </a:cubicBezTo>
                  <a:cubicBezTo>
                    <a:pt x="370" y="708"/>
                    <a:pt x="372" y="705"/>
                    <a:pt x="375" y="703"/>
                  </a:cubicBezTo>
                  <a:cubicBezTo>
                    <a:pt x="378" y="700"/>
                    <a:pt x="380" y="698"/>
                    <a:pt x="383" y="695"/>
                  </a:cubicBezTo>
                  <a:cubicBezTo>
                    <a:pt x="386" y="692"/>
                    <a:pt x="389" y="689"/>
                    <a:pt x="391" y="686"/>
                  </a:cubicBezTo>
                  <a:cubicBezTo>
                    <a:pt x="394" y="684"/>
                    <a:pt x="397" y="681"/>
                    <a:pt x="400" y="678"/>
                  </a:cubicBezTo>
                  <a:cubicBezTo>
                    <a:pt x="401" y="677"/>
                    <a:pt x="402" y="676"/>
                    <a:pt x="404" y="675"/>
                  </a:cubicBezTo>
                  <a:cubicBezTo>
                    <a:pt x="405" y="674"/>
                    <a:pt x="406" y="673"/>
                    <a:pt x="407" y="673"/>
                  </a:cubicBezTo>
                  <a:cubicBezTo>
                    <a:pt x="407" y="673"/>
                    <a:pt x="407" y="673"/>
                    <a:pt x="407" y="673"/>
                  </a:cubicBezTo>
                  <a:cubicBezTo>
                    <a:pt x="407" y="673"/>
                    <a:pt x="407" y="673"/>
                    <a:pt x="407" y="673"/>
                  </a:cubicBezTo>
                  <a:cubicBezTo>
                    <a:pt x="408" y="673"/>
                    <a:pt x="408" y="673"/>
                    <a:pt x="408" y="673"/>
                  </a:cubicBezTo>
                  <a:cubicBezTo>
                    <a:pt x="408" y="673"/>
                    <a:pt x="408" y="673"/>
                    <a:pt x="408" y="673"/>
                  </a:cubicBezTo>
                  <a:cubicBezTo>
                    <a:pt x="409" y="673"/>
                    <a:pt x="409" y="673"/>
                    <a:pt x="409" y="673"/>
                  </a:cubicBezTo>
                  <a:cubicBezTo>
                    <a:pt x="409" y="673"/>
                    <a:pt x="409" y="673"/>
                    <a:pt x="409" y="673"/>
                  </a:cubicBezTo>
                  <a:cubicBezTo>
                    <a:pt x="411" y="673"/>
                    <a:pt x="412" y="673"/>
                    <a:pt x="414" y="673"/>
                  </a:cubicBezTo>
                  <a:cubicBezTo>
                    <a:pt x="417" y="674"/>
                    <a:pt x="419" y="675"/>
                    <a:pt x="422" y="676"/>
                  </a:cubicBezTo>
                  <a:cubicBezTo>
                    <a:pt x="424" y="677"/>
                    <a:pt x="426" y="678"/>
                    <a:pt x="428" y="680"/>
                  </a:cubicBezTo>
                  <a:cubicBezTo>
                    <a:pt x="429" y="681"/>
                    <a:pt x="429" y="681"/>
                    <a:pt x="430" y="682"/>
                  </a:cubicBezTo>
                  <a:cubicBezTo>
                    <a:pt x="430" y="683"/>
                    <a:pt x="430" y="683"/>
                    <a:pt x="431" y="683"/>
                  </a:cubicBezTo>
                  <a:cubicBezTo>
                    <a:pt x="428" y="696"/>
                    <a:pt x="425" y="709"/>
                    <a:pt x="422" y="721"/>
                  </a:cubicBezTo>
                  <a:cubicBezTo>
                    <a:pt x="420" y="727"/>
                    <a:pt x="418" y="733"/>
                    <a:pt x="416" y="739"/>
                  </a:cubicBezTo>
                  <a:cubicBezTo>
                    <a:pt x="415" y="741"/>
                    <a:pt x="414" y="742"/>
                    <a:pt x="414" y="743"/>
                  </a:cubicBezTo>
                  <a:cubicBezTo>
                    <a:pt x="413" y="745"/>
                    <a:pt x="412" y="746"/>
                    <a:pt x="411" y="747"/>
                  </a:cubicBezTo>
                  <a:cubicBezTo>
                    <a:pt x="410" y="750"/>
                    <a:pt x="408" y="753"/>
                    <a:pt x="406" y="756"/>
                  </a:cubicBezTo>
                  <a:cubicBezTo>
                    <a:pt x="404" y="759"/>
                    <a:pt x="402" y="763"/>
                    <a:pt x="401" y="766"/>
                  </a:cubicBezTo>
                  <a:cubicBezTo>
                    <a:pt x="400" y="766"/>
                    <a:pt x="400" y="766"/>
                    <a:pt x="399" y="766"/>
                  </a:cubicBezTo>
                  <a:cubicBezTo>
                    <a:pt x="399" y="766"/>
                    <a:pt x="398" y="766"/>
                    <a:pt x="397" y="765"/>
                  </a:cubicBezTo>
                  <a:cubicBezTo>
                    <a:pt x="397" y="765"/>
                    <a:pt x="397" y="765"/>
                    <a:pt x="397" y="765"/>
                  </a:cubicBezTo>
                  <a:cubicBezTo>
                    <a:pt x="397" y="765"/>
                    <a:pt x="397" y="765"/>
                    <a:pt x="397" y="765"/>
                  </a:cubicBezTo>
                  <a:cubicBezTo>
                    <a:pt x="396" y="765"/>
                    <a:pt x="396" y="765"/>
                    <a:pt x="396" y="765"/>
                  </a:cubicBezTo>
                  <a:cubicBezTo>
                    <a:pt x="396" y="765"/>
                    <a:pt x="396" y="765"/>
                    <a:pt x="395" y="765"/>
                  </a:cubicBezTo>
                  <a:cubicBezTo>
                    <a:pt x="395" y="765"/>
                    <a:pt x="394" y="765"/>
                    <a:pt x="394" y="765"/>
                  </a:cubicBezTo>
                  <a:cubicBezTo>
                    <a:pt x="393" y="765"/>
                    <a:pt x="393" y="765"/>
                    <a:pt x="392" y="765"/>
                  </a:cubicBezTo>
                  <a:cubicBezTo>
                    <a:pt x="391" y="765"/>
                    <a:pt x="389" y="765"/>
                    <a:pt x="388" y="765"/>
                  </a:cubicBezTo>
                  <a:cubicBezTo>
                    <a:pt x="385" y="765"/>
                    <a:pt x="383" y="765"/>
                    <a:pt x="380" y="766"/>
                  </a:cubicBezTo>
                  <a:cubicBezTo>
                    <a:pt x="369" y="768"/>
                    <a:pt x="355" y="772"/>
                    <a:pt x="340" y="777"/>
                  </a:cubicBezTo>
                  <a:cubicBezTo>
                    <a:pt x="326" y="783"/>
                    <a:pt x="309" y="790"/>
                    <a:pt x="291" y="797"/>
                  </a:cubicBezTo>
                  <a:cubicBezTo>
                    <a:pt x="282" y="800"/>
                    <a:pt x="273" y="804"/>
                    <a:pt x="264" y="807"/>
                  </a:cubicBezTo>
                  <a:cubicBezTo>
                    <a:pt x="259" y="809"/>
                    <a:pt x="255" y="810"/>
                    <a:pt x="250" y="811"/>
                  </a:cubicBezTo>
                  <a:cubicBezTo>
                    <a:pt x="246" y="813"/>
                    <a:pt x="241" y="814"/>
                    <a:pt x="237" y="814"/>
                  </a:cubicBezTo>
                  <a:cubicBezTo>
                    <a:pt x="236" y="814"/>
                    <a:pt x="234" y="815"/>
                    <a:pt x="233" y="814"/>
                  </a:cubicBezTo>
                  <a:cubicBezTo>
                    <a:pt x="233" y="814"/>
                    <a:pt x="233" y="814"/>
                    <a:pt x="233" y="814"/>
                  </a:cubicBezTo>
                  <a:cubicBezTo>
                    <a:pt x="233" y="814"/>
                    <a:pt x="233" y="814"/>
                    <a:pt x="233" y="814"/>
                  </a:cubicBezTo>
                  <a:cubicBezTo>
                    <a:pt x="233" y="815"/>
                    <a:pt x="233" y="815"/>
                    <a:pt x="233" y="815"/>
                  </a:cubicBezTo>
                  <a:cubicBezTo>
                    <a:pt x="233" y="815"/>
                    <a:pt x="233" y="815"/>
                    <a:pt x="233" y="815"/>
                  </a:cubicBezTo>
                  <a:cubicBezTo>
                    <a:pt x="233" y="814"/>
                    <a:pt x="233" y="814"/>
                    <a:pt x="233" y="814"/>
                  </a:cubicBezTo>
                  <a:cubicBezTo>
                    <a:pt x="232" y="814"/>
                    <a:pt x="232" y="814"/>
                    <a:pt x="232" y="814"/>
                  </a:cubicBezTo>
                  <a:cubicBezTo>
                    <a:pt x="231" y="814"/>
                    <a:pt x="231" y="814"/>
                    <a:pt x="231" y="814"/>
                  </a:cubicBezTo>
                  <a:cubicBezTo>
                    <a:pt x="228" y="813"/>
                    <a:pt x="228" y="813"/>
                    <a:pt x="228" y="813"/>
                  </a:cubicBezTo>
                  <a:cubicBezTo>
                    <a:pt x="223" y="811"/>
                    <a:pt x="218" y="809"/>
                    <a:pt x="214" y="807"/>
                  </a:cubicBezTo>
                  <a:cubicBezTo>
                    <a:pt x="205" y="804"/>
                    <a:pt x="195" y="800"/>
                    <a:pt x="186" y="796"/>
                  </a:cubicBezTo>
                  <a:cubicBezTo>
                    <a:pt x="177" y="792"/>
                    <a:pt x="169" y="789"/>
                    <a:pt x="159" y="786"/>
                  </a:cubicBezTo>
                  <a:cubicBezTo>
                    <a:pt x="158" y="786"/>
                    <a:pt x="156" y="786"/>
                    <a:pt x="155" y="786"/>
                  </a:cubicBezTo>
                  <a:cubicBezTo>
                    <a:pt x="154" y="786"/>
                    <a:pt x="153" y="786"/>
                    <a:pt x="153" y="786"/>
                  </a:cubicBezTo>
                  <a:cubicBezTo>
                    <a:pt x="151" y="786"/>
                    <a:pt x="151" y="786"/>
                    <a:pt x="151" y="786"/>
                  </a:cubicBezTo>
                  <a:cubicBezTo>
                    <a:pt x="151" y="786"/>
                    <a:pt x="151" y="786"/>
                    <a:pt x="151" y="786"/>
                  </a:cubicBezTo>
                  <a:cubicBezTo>
                    <a:pt x="148" y="786"/>
                    <a:pt x="146" y="786"/>
                    <a:pt x="144" y="786"/>
                  </a:cubicBezTo>
                  <a:cubicBezTo>
                    <a:pt x="140" y="787"/>
                    <a:pt x="136" y="787"/>
                    <a:pt x="132" y="788"/>
                  </a:cubicBezTo>
                  <a:cubicBezTo>
                    <a:pt x="124" y="789"/>
                    <a:pt x="116" y="792"/>
                    <a:pt x="110" y="795"/>
                  </a:cubicBezTo>
                  <a:cubicBezTo>
                    <a:pt x="107" y="797"/>
                    <a:pt x="104" y="799"/>
                    <a:pt x="102" y="802"/>
                  </a:cubicBezTo>
                  <a:cubicBezTo>
                    <a:pt x="100" y="804"/>
                    <a:pt x="99" y="807"/>
                    <a:pt x="98" y="809"/>
                  </a:cubicBezTo>
                  <a:cubicBezTo>
                    <a:pt x="97" y="812"/>
                    <a:pt x="97" y="814"/>
                    <a:pt x="97" y="816"/>
                  </a:cubicBezTo>
                  <a:cubicBezTo>
                    <a:pt x="97" y="817"/>
                    <a:pt x="97" y="818"/>
                    <a:pt x="97" y="819"/>
                  </a:cubicBezTo>
                  <a:cubicBezTo>
                    <a:pt x="97" y="820"/>
                    <a:pt x="98" y="821"/>
                    <a:pt x="98" y="821"/>
                  </a:cubicBezTo>
                  <a:cubicBezTo>
                    <a:pt x="98" y="823"/>
                    <a:pt x="98" y="823"/>
                    <a:pt x="99" y="824"/>
                  </a:cubicBezTo>
                  <a:cubicBezTo>
                    <a:pt x="99" y="825"/>
                    <a:pt x="99" y="825"/>
                    <a:pt x="99" y="825"/>
                  </a:cubicBezTo>
                  <a:cubicBezTo>
                    <a:pt x="104" y="824"/>
                    <a:pt x="104" y="824"/>
                    <a:pt x="104" y="824"/>
                  </a:cubicBezTo>
                  <a:cubicBezTo>
                    <a:pt x="104" y="824"/>
                    <a:pt x="104" y="823"/>
                    <a:pt x="104" y="823"/>
                  </a:cubicBezTo>
                  <a:cubicBezTo>
                    <a:pt x="104" y="822"/>
                    <a:pt x="103" y="821"/>
                    <a:pt x="103" y="820"/>
                  </a:cubicBezTo>
                  <a:cubicBezTo>
                    <a:pt x="103" y="818"/>
                    <a:pt x="103" y="815"/>
                    <a:pt x="105" y="812"/>
                  </a:cubicBezTo>
                  <a:cubicBezTo>
                    <a:pt x="105" y="810"/>
                    <a:pt x="106" y="808"/>
                    <a:pt x="108" y="807"/>
                  </a:cubicBezTo>
                  <a:cubicBezTo>
                    <a:pt x="110" y="806"/>
                    <a:pt x="112" y="804"/>
                    <a:pt x="114" y="803"/>
                  </a:cubicBezTo>
                  <a:cubicBezTo>
                    <a:pt x="119" y="801"/>
                    <a:pt x="126" y="800"/>
                    <a:pt x="133" y="799"/>
                  </a:cubicBezTo>
                  <a:cubicBezTo>
                    <a:pt x="137" y="799"/>
                    <a:pt x="141" y="799"/>
                    <a:pt x="145" y="799"/>
                  </a:cubicBezTo>
                  <a:cubicBezTo>
                    <a:pt x="147" y="799"/>
                    <a:pt x="149" y="799"/>
                    <a:pt x="151" y="799"/>
                  </a:cubicBezTo>
                  <a:cubicBezTo>
                    <a:pt x="151" y="799"/>
                    <a:pt x="151" y="799"/>
                    <a:pt x="151" y="799"/>
                  </a:cubicBezTo>
                  <a:cubicBezTo>
                    <a:pt x="152" y="800"/>
                    <a:pt x="152" y="800"/>
                    <a:pt x="152" y="800"/>
                  </a:cubicBezTo>
                  <a:cubicBezTo>
                    <a:pt x="152" y="800"/>
                    <a:pt x="152" y="800"/>
                    <a:pt x="153" y="800"/>
                  </a:cubicBezTo>
                  <a:cubicBezTo>
                    <a:pt x="153" y="800"/>
                    <a:pt x="154" y="800"/>
                    <a:pt x="155" y="800"/>
                  </a:cubicBezTo>
                  <a:cubicBezTo>
                    <a:pt x="162" y="803"/>
                    <a:pt x="170" y="808"/>
                    <a:pt x="179" y="812"/>
                  </a:cubicBezTo>
                  <a:cubicBezTo>
                    <a:pt x="187" y="817"/>
                    <a:pt x="196" y="822"/>
                    <a:pt x="205" y="827"/>
                  </a:cubicBezTo>
                  <a:cubicBezTo>
                    <a:pt x="209" y="829"/>
                    <a:pt x="214" y="832"/>
                    <a:pt x="219" y="834"/>
                  </a:cubicBezTo>
                  <a:cubicBezTo>
                    <a:pt x="222" y="836"/>
                    <a:pt x="222" y="836"/>
                    <a:pt x="222" y="836"/>
                  </a:cubicBezTo>
                  <a:cubicBezTo>
                    <a:pt x="223" y="836"/>
                    <a:pt x="223" y="836"/>
                    <a:pt x="223" y="836"/>
                  </a:cubicBezTo>
                  <a:cubicBezTo>
                    <a:pt x="223" y="837"/>
                    <a:pt x="223" y="837"/>
                    <a:pt x="223" y="837"/>
                  </a:cubicBezTo>
                  <a:cubicBezTo>
                    <a:pt x="223" y="837"/>
                    <a:pt x="223" y="837"/>
                    <a:pt x="223" y="837"/>
                  </a:cubicBezTo>
                  <a:cubicBezTo>
                    <a:pt x="224" y="837"/>
                    <a:pt x="223" y="837"/>
                    <a:pt x="224" y="837"/>
                  </a:cubicBezTo>
                  <a:cubicBezTo>
                    <a:pt x="224" y="837"/>
                    <a:pt x="224" y="837"/>
                    <a:pt x="224" y="837"/>
                  </a:cubicBezTo>
                  <a:cubicBezTo>
                    <a:pt x="225" y="837"/>
                    <a:pt x="225" y="837"/>
                    <a:pt x="226" y="838"/>
                  </a:cubicBezTo>
                  <a:cubicBezTo>
                    <a:pt x="226" y="838"/>
                    <a:pt x="227" y="838"/>
                    <a:pt x="227" y="838"/>
                  </a:cubicBezTo>
                  <a:cubicBezTo>
                    <a:pt x="232" y="839"/>
                    <a:pt x="235" y="839"/>
                    <a:pt x="238" y="839"/>
                  </a:cubicBezTo>
                  <a:cubicBezTo>
                    <a:pt x="245" y="839"/>
                    <a:pt x="250" y="839"/>
                    <a:pt x="256" y="838"/>
                  </a:cubicBezTo>
                  <a:cubicBezTo>
                    <a:pt x="261" y="837"/>
                    <a:pt x="267" y="836"/>
                    <a:pt x="272" y="835"/>
                  </a:cubicBezTo>
                  <a:cubicBezTo>
                    <a:pt x="282" y="833"/>
                    <a:pt x="292" y="830"/>
                    <a:pt x="301" y="828"/>
                  </a:cubicBezTo>
                  <a:cubicBezTo>
                    <a:pt x="320" y="823"/>
                    <a:pt x="337" y="818"/>
                    <a:pt x="352" y="814"/>
                  </a:cubicBezTo>
                  <a:cubicBezTo>
                    <a:pt x="359" y="813"/>
                    <a:pt x="365" y="811"/>
                    <a:pt x="371" y="810"/>
                  </a:cubicBezTo>
                  <a:cubicBezTo>
                    <a:pt x="375" y="810"/>
                    <a:pt x="378" y="809"/>
                    <a:pt x="381" y="809"/>
                  </a:cubicBezTo>
                  <a:cubicBezTo>
                    <a:pt x="378" y="817"/>
                    <a:pt x="376" y="826"/>
                    <a:pt x="375" y="834"/>
                  </a:cubicBezTo>
                  <a:cubicBezTo>
                    <a:pt x="374" y="842"/>
                    <a:pt x="374" y="849"/>
                    <a:pt x="375" y="857"/>
                  </a:cubicBezTo>
                  <a:cubicBezTo>
                    <a:pt x="375" y="858"/>
                    <a:pt x="376" y="859"/>
                    <a:pt x="376" y="860"/>
                  </a:cubicBezTo>
                  <a:cubicBezTo>
                    <a:pt x="376" y="861"/>
                    <a:pt x="376" y="862"/>
                    <a:pt x="377" y="863"/>
                  </a:cubicBezTo>
                  <a:cubicBezTo>
                    <a:pt x="378" y="865"/>
                    <a:pt x="378" y="865"/>
                    <a:pt x="378" y="865"/>
                  </a:cubicBezTo>
                  <a:cubicBezTo>
                    <a:pt x="379" y="868"/>
                    <a:pt x="379" y="868"/>
                    <a:pt x="379" y="868"/>
                  </a:cubicBezTo>
                  <a:cubicBezTo>
                    <a:pt x="379" y="869"/>
                    <a:pt x="379" y="869"/>
                    <a:pt x="379" y="869"/>
                  </a:cubicBezTo>
                  <a:cubicBezTo>
                    <a:pt x="379" y="869"/>
                    <a:pt x="380" y="869"/>
                    <a:pt x="380" y="870"/>
                  </a:cubicBezTo>
                  <a:cubicBezTo>
                    <a:pt x="380" y="871"/>
                    <a:pt x="380" y="871"/>
                    <a:pt x="380" y="871"/>
                  </a:cubicBezTo>
                  <a:cubicBezTo>
                    <a:pt x="382" y="873"/>
                    <a:pt x="382" y="873"/>
                    <a:pt x="382" y="873"/>
                  </a:cubicBezTo>
                  <a:cubicBezTo>
                    <a:pt x="383" y="875"/>
                    <a:pt x="383" y="875"/>
                    <a:pt x="383" y="875"/>
                  </a:cubicBezTo>
                  <a:cubicBezTo>
                    <a:pt x="384" y="876"/>
                    <a:pt x="384" y="877"/>
                    <a:pt x="385" y="878"/>
                  </a:cubicBezTo>
                  <a:cubicBezTo>
                    <a:pt x="388" y="882"/>
                    <a:pt x="388" y="882"/>
                    <a:pt x="388" y="882"/>
                  </a:cubicBezTo>
                  <a:cubicBezTo>
                    <a:pt x="391" y="886"/>
                    <a:pt x="391" y="886"/>
                    <a:pt x="391" y="886"/>
                  </a:cubicBezTo>
                  <a:cubicBezTo>
                    <a:pt x="393" y="888"/>
                    <a:pt x="394" y="889"/>
                    <a:pt x="395" y="891"/>
                  </a:cubicBezTo>
                  <a:cubicBezTo>
                    <a:pt x="396" y="892"/>
                    <a:pt x="398" y="893"/>
                    <a:pt x="399" y="895"/>
                  </a:cubicBezTo>
                  <a:cubicBezTo>
                    <a:pt x="401" y="897"/>
                    <a:pt x="401" y="897"/>
                    <a:pt x="401" y="897"/>
                  </a:cubicBezTo>
                  <a:cubicBezTo>
                    <a:pt x="399" y="895"/>
                    <a:pt x="399" y="895"/>
                    <a:pt x="399" y="895"/>
                  </a:cubicBezTo>
                  <a:cubicBezTo>
                    <a:pt x="399" y="896"/>
                    <a:pt x="398" y="896"/>
                    <a:pt x="396" y="897"/>
                  </a:cubicBezTo>
                  <a:close/>
                  <a:moveTo>
                    <a:pt x="323" y="202"/>
                  </a:moveTo>
                  <a:cubicBezTo>
                    <a:pt x="323" y="202"/>
                    <a:pt x="323" y="202"/>
                    <a:pt x="323" y="202"/>
                  </a:cubicBezTo>
                  <a:cubicBezTo>
                    <a:pt x="323" y="202"/>
                    <a:pt x="323" y="202"/>
                    <a:pt x="323" y="202"/>
                  </a:cubicBezTo>
                  <a:cubicBezTo>
                    <a:pt x="323" y="202"/>
                    <a:pt x="323" y="202"/>
                    <a:pt x="323" y="202"/>
                  </a:cubicBezTo>
                  <a:close/>
                  <a:moveTo>
                    <a:pt x="357" y="393"/>
                  </a:moveTo>
                  <a:cubicBezTo>
                    <a:pt x="357" y="393"/>
                    <a:pt x="357" y="393"/>
                    <a:pt x="357" y="393"/>
                  </a:cubicBezTo>
                  <a:cubicBezTo>
                    <a:pt x="357" y="393"/>
                    <a:pt x="357" y="393"/>
                    <a:pt x="357" y="393"/>
                  </a:cubicBezTo>
                  <a:cubicBezTo>
                    <a:pt x="357" y="393"/>
                    <a:pt x="357" y="393"/>
                    <a:pt x="357" y="393"/>
                  </a:cubicBezTo>
                  <a:cubicBezTo>
                    <a:pt x="357" y="393"/>
                    <a:pt x="357" y="393"/>
                    <a:pt x="357" y="393"/>
                  </a:cubicBezTo>
                  <a:cubicBezTo>
                    <a:pt x="356" y="393"/>
                    <a:pt x="357" y="393"/>
                    <a:pt x="357" y="393"/>
                  </a:cubicBezTo>
                  <a:close/>
                  <a:moveTo>
                    <a:pt x="270" y="308"/>
                  </a:move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ubicBezTo>
                    <a:pt x="270" y="308"/>
                    <a:pt x="270" y="308"/>
                    <a:pt x="270" y="308"/>
                  </a:cubicBezTo>
                  <a:close/>
                  <a:moveTo>
                    <a:pt x="888" y="843"/>
                  </a:moveTo>
                  <a:cubicBezTo>
                    <a:pt x="882" y="845"/>
                    <a:pt x="876" y="847"/>
                    <a:pt x="870" y="849"/>
                  </a:cubicBezTo>
                  <a:cubicBezTo>
                    <a:pt x="866" y="851"/>
                    <a:pt x="866" y="851"/>
                    <a:pt x="866" y="851"/>
                  </a:cubicBezTo>
                  <a:cubicBezTo>
                    <a:pt x="863" y="852"/>
                    <a:pt x="863" y="852"/>
                    <a:pt x="863" y="852"/>
                  </a:cubicBezTo>
                  <a:cubicBezTo>
                    <a:pt x="860" y="853"/>
                    <a:pt x="860" y="853"/>
                    <a:pt x="860" y="853"/>
                  </a:cubicBezTo>
                  <a:cubicBezTo>
                    <a:pt x="856" y="855"/>
                    <a:pt x="853" y="857"/>
                    <a:pt x="850" y="859"/>
                  </a:cubicBezTo>
                  <a:cubicBezTo>
                    <a:pt x="843" y="863"/>
                    <a:pt x="838" y="867"/>
                    <a:pt x="833" y="871"/>
                  </a:cubicBezTo>
                  <a:cubicBezTo>
                    <a:pt x="828" y="876"/>
                    <a:pt x="823" y="880"/>
                    <a:pt x="818" y="884"/>
                  </a:cubicBezTo>
                  <a:cubicBezTo>
                    <a:pt x="808" y="893"/>
                    <a:pt x="799" y="902"/>
                    <a:pt x="789" y="910"/>
                  </a:cubicBezTo>
                  <a:cubicBezTo>
                    <a:pt x="779" y="918"/>
                    <a:pt x="769" y="926"/>
                    <a:pt x="758" y="933"/>
                  </a:cubicBezTo>
                  <a:cubicBezTo>
                    <a:pt x="756" y="935"/>
                    <a:pt x="753" y="936"/>
                    <a:pt x="751" y="938"/>
                  </a:cubicBezTo>
                  <a:cubicBezTo>
                    <a:pt x="747" y="940"/>
                    <a:pt x="747" y="940"/>
                    <a:pt x="747" y="940"/>
                  </a:cubicBezTo>
                  <a:cubicBezTo>
                    <a:pt x="742" y="943"/>
                    <a:pt x="742" y="943"/>
                    <a:pt x="742" y="943"/>
                  </a:cubicBezTo>
                  <a:cubicBezTo>
                    <a:pt x="740" y="945"/>
                    <a:pt x="737" y="946"/>
                    <a:pt x="734" y="947"/>
                  </a:cubicBezTo>
                  <a:cubicBezTo>
                    <a:pt x="733" y="948"/>
                    <a:pt x="731" y="949"/>
                    <a:pt x="730" y="949"/>
                  </a:cubicBezTo>
                  <a:cubicBezTo>
                    <a:pt x="726" y="951"/>
                    <a:pt x="726" y="951"/>
                    <a:pt x="726" y="951"/>
                  </a:cubicBezTo>
                  <a:cubicBezTo>
                    <a:pt x="715" y="956"/>
                    <a:pt x="703" y="960"/>
                    <a:pt x="690" y="963"/>
                  </a:cubicBezTo>
                  <a:cubicBezTo>
                    <a:pt x="678" y="965"/>
                    <a:pt x="665" y="967"/>
                    <a:pt x="652" y="967"/>
                  </a:cubicBezTo>
                  <a:cubicBezTo>
                    <a:pt x="638" y="967"/>
                    <a:pt x="625" y="967"/>
                    <a:pt x="611" y="966"/>
                  </a:cubicBezTo>
                  <a:cubicBezTo>
                    <a:pt x="606" y="966"/>
                    <a:pt x="606" y="966"/>
                    <a:pt x="606" y="966"/>
                  </a:cubicBezTo>
                  <a:cubicBezTo>
                    <a:pt x="600" y="966"/>
                    <a:pt x="600" y="966"/>
                    <a:pt x="600" y="966"/>
                  </a:cubicBezTo>
                  <a:cubicBezTo>
                    <a:pt x="599" y="966"/>
                    <a:pt x="597" y="966"/>
                    <a:pt x="595" y="966"/>
                  </a:cubicBezTo>
                  <a:cubicBezTo>
                    <a:pt x="590" y="966"/>
                    <a:pt x="590" y="966"/>
                    <a:pt x="590" y="966"/>
                  </a:cubicBezTo>
                  <a:cubicBezTo>
                    <a:pt x="583" y="966"/>
                    <a:pt x="577" y="966"/>
                    <a:pt x="571" y="965"/>
                  </a:cubicBezTo>
                  <a:cubicBezTo>
                    <a:pt x="559" y="963"/>
                    <a:pt x="547" y="959"/>
                    <a:pt x="534" y="953"/>
                  </a:cubicBezTo>
                  <a:cubicBezTo>
                    <a:pt x="528" y="951"/>
                    <a:pt x="522" y="948"/>
                    <a:pt x="516" y="945"/>
                  </a:cubicBezTo>
                  <a:cubicBezTo>
                    <a:pt x="507" y="941"/>
                    <a:pt x="507" y="941"/>
                    <a:pt x="507" y="941"/>
                  </a:cubicBezTo>
                  <a:cubicBezTo>
                    <a:pt x="497" y="936"/>
                    <a:pt x="497" y="936"/>
                    <a:pt x="497" y="936"/>
                  </a:cubicBezTo>
                  <a:cubicBezTo>
                    <a:pt x="491" y="934"/>
                    <a:pt x="484" y="931"/>
                    <a:pt x="477" y="928"/>
                  </a:cubicBezTo>
                  <a:cubicBezTo>
                    <a:pt x="471" y="925"/>
                    <a:pt x="464" y="923"/>
                    <a:pt x="458" y="920"/>
                  </a:cubicBezTo>
                  <a:cubicBezTo>
                    <a:pt x="445" y="914"/>
                    <a:pt x="433" y="907"/>
                    <a:pt x="422" y="899"/>
                  </a:cubicBezTo>
                  <a:cubicBezTo>
                    <a:pt x="420" y="897"/>
                    <a:pt x="417" y="895"/>
                    <a:pt x="414" y="893"/>
                  </a:cubicBezTo>
                  <a:cubicBezTo>
                    <a:pt x="413" y="892"/>
                    <a:pt x="412" y="891"/>
                    <a:pt x="411" y="890"/>
                  </a:cubicBezTo>
                  <a:cubicBezTo>
                    <a:pt x="411" y="890"/>
                    <a:pt x="411" y="889"/>
                    <a:pt x="411" y="888"/>
                  </a:cubicBezTo>
                  <a:cubicBezTo>
                    <a:pt x="411" y="886"/>
                    <a:pt x="411" y="883"/>
                    <a:pt x="412" y="880"/>
                  </a:cubicBezTo>
                  <a:cubicBezTo>
                    <a:pt x="413" y="877"/>
                    <a:pt x="415" y="873"/>
                    <a:pt x="417" y="870"/>
                  </a:cubicBezTo>
                  <a:cubicBezTo>
                    <a:pt x="421" y="863"/>
                    <a:pt x="427" y="855"/>
                    <a:pt x="434" y="847"/>
                  </a:cubicBezTo>
                  <a:cubicBezTo>
                    <a:pt x="438" y="843"/>
                    <a:pt x="442" y="839"/>
                    <a:pt x="446" y="835"/>
                  </a:cubicBezTo>
                  <a:cubicBezTo>
                    <a:pt x="447" y="834"/>
                    <a:pt x="448" y="833"/>
                    <a:pt x="449" y="832"/>
                  </a:cubicBezTo>
                  <a:cubicBezTo>
                    <a:pt x="450" y="832"/>
                    <a:pt x="450" y="832"/>
                    <a:pt x="450" y="832"/>
                  </a:cubicBezTo>
                  <a:cubicBezTo>
                    <a:pt x="451" y="831"/>
                    <a:pt x="451" y="831"/>
                    <a:pt x="451" y="831"/>
                  </a:cubicBezTo>
                  <a:cubicBezTo>
                    <a:pt x="451" y="831"/>
                    <a:pt x="452" y="830"/>
                    <a:pt x="452" y="830"/>
                  </a:cubicBezTo>
                  <a:cubicBezTo>
                    <a:pt x="454" y="828"/>
                    <a:pt x="456" y="826"/>
                    <a:pt x="459" y="825"/>
                  </a:cubicBezTo>
                  <a:cubicBezTo>
                    <a:pt x="463" y="822"/>
                    <a:pt x="468" y="819"/>
                    <a:pt x="473" y="816"/>
                  </a:cubicBezTo>
                  <a:cubicBezTo>
                    <a:pt x="478" y="813"/>
                    <a:pt x="483" y="811"/>
                    <a:pt x="487" y="808"/>
                  </a:cubicBezTo>
                  <a:cubicBezTo>
                    <a:pt x="497" y="803"/>
                    <a:pt x="506" y="798"/>
                    <a:pt x="514" y="794"/>
                  </a:cubicBezTo>
                  <a:cubicBezTo>
                    <a:pt x="522" y="789"/>
                    <a:pt x="529" y="785"/>
                    <a:pt x="534" y="781"/>
                  </a:cubicBezTo>
                  <a:cubicBezTo>
                    <a:pt x="534" y="780"/>
                    <a:pt x="535" y="780"/>
                    <a:pt x="535" y="780"/>
                  </a:cubicBezTo>
                  <a:cubicBezTo>
                    <a:pt x="536" y="779"/>
                    <a:pt x="537" y="779"/>
                    <a:pt x="537" y="778"/>
                  </a:cubicBezTo>
                  <a:cubicBezTo>
                    <a:pt x="537" y="778"/>
                    <a:pt x="538" y="777"/>
                    <a:pt x="538" y="777"/>
                  </a:cubicBezTo>
                  <a:cubicBezTo>
                    <a:pt x="540" y="778"/>
                    <a:pt x="542" y="779"/>
                    <a:pt x="544" y="780"/>
                  </a:cubicBezTo>
                  <a:cubicBezTo>
                    <a:pt x="546" y="781"/>
                    <a:pt x="549" y="782"/>
                    <a:pt x="551" y="783"/>
                  </a:cubicBezTo>
                  <a:cubicBezTo>
                    <a:pt x="554" y="783"/>
                    <a:pt x="557" y="783"/>
                    <a:pt x="559" y="783"/>
                  </a:cubicBezTo>
                  <a:cubicBezTo>
                    <a:pt x="562" y="783"/>
                    <a:pt x="564" y="782"/>
                    <a:pt x="567" y="782"/>
                  </a:cubicBezTo>
                  <a:cubicBezTo>
                    <a:pt x="572" y="780"/>
                    <a:pt x="576" y="778"/>
                    <a:pt x="580" y="775"/>
                  </a:cubicBezTo>
                  <a:cubicBezTo>
                    <a:pt x="582" y="774"/>
                    <a:pt x="582" y="774"/>
                    <a:pt x="582" y="774"/>
                  </a:cubicBezTo>
                  <a:cubicBezTo>
                    <a:pt x="583" y="772"/>
                    <a:pt x="583" y="772"/>
                    <a:pt x="583" y="772"/>
                  </a:cubicBezTo>
                  <a:cubicBezTo>
                    <a:pt x="586" y="770"/>
                    <a:pt x="586" y="770"/>
                    <a:pt x="586" y="770"/>
                  </a:cubicBezTo>
                  <a:cubicBezTo>
                    <a:pt x="587" y="770"/>
                    <a:pt x="587" y="770"/>
                    <a:pt x="587" y="770"/>
                  </a:cubicBezTo>
                  <a:cubicBezTo>
                    <a:pt x="588" y="769"/>
                    <a:pt x="588" y="769"/>
                    <a:pt x="588" y="769"/>
                  </a:cubicBezTo>
                  <a:cubicBezTo>
                    <a:pt x="589" y="768"/>
                    <a:pt x="589" y="768"/>
                    <a:pt x="589" y="768"/>
                  </a:cubicBezTo>
                  <a:cubicBezTo>
                    <a:pt x="590" y="767"/>
                    <a:pt x="591" y="766"/>
                    <a:pt x="592" y="765"/>
                  </a:cubicBezTo>
                  <a:cubicBezTo>
                    <a:pt x="598" y="757"/>
                    <a:pt x="603" y="748"/>
                    <a:pt x="606" y="739"/>
                  </a:cubicBezTo>
                  <a:cubicBezTo>
                    <a:pt x="609" y="730"/>
                    <a:pt x="611" y="721"/>
                    <a:pt x="612" y="712"/>
                  </a:cubicBezTo>
                  <a:cubicBezTo>
                    <a:pt x="612" y="702"/>
                    <a:pt x="612" y="694"/>
                    <a:pt x="611" y="686"/>
                  </a:cubicBezTo>
                  <a:cubicBezTo>
                    <a:pt x="611" y="683"/>
                    <a:pt x="610" y="681"/>
                    <a:pt x="610" y="678"/>
                  </a:cubicBezTo>
                  <a:cubicBezTo>
                    <a:pt x="611" y="676"/>
                    <a:pt x="613" y="674"/>
                    <a:pt x="615" y="672"/>
                  </a:cubicBezTo>
                  <a:cubicBezTo>
                    <a:pt x="618" y="669"/>
                    <a:pt x="621" y="664"/>
                    <a:pt x="625" y="660"/>
                  </a:cubicBezTo>
                  <a:cubicBezTo>
                    <a:pt x="630" y="655"/>
                    <a:pt x="634" y="650"/>
                    <a:pt x="640" y="645"/>
                  </a:cubicBezTo>
                  <a:cubicBezTo>
                    <a:pt x="645" y="639"/>
                    <a:pt x="651" y="634"/>
                    <a:pt x="657" y="628"/>
                  </a:cubicBezTo>
                  <a:cubicBezTo>
                    <a:pt x="664" y="623"/>
                    <a:pt x="671" y="617"/>
                    <a:pt x="679" y="613"/>
                  </a:cubicBezTo>
                  <a:cubicBezTo>
                    <a:pt x="681" y="612"/>
                    <a:pt x="683" y="611"/>
                    <a:pt x="685" y="609"/>
                  </a:cubicBezTo>
                  <a:cubicBezTo>
                    <a:pt x="687" y="608"/>
                    <a:pt x="689" y="607"/>
                    <a:pt x="691" y="607"/>
                  </a:cubicBezTo>
                  <a:cubicBezTo>
                    <a:pt x="693" y="606"/>
                    <a:pt x="695" y="605"/>
                    <a:pt x="697" y="604"/>
                  </a:cubicBezTo>
                  <a:cubicBezTo>
                    <a:pt x="698" y="604"/>
                    <a:pt x="700" y="604"/>
                    <a:pt x="701" y="603"/>
                  </a:cubicBezTo>
                  <a:cubicBezTo>
                    <a:pt x="701" y="603"/>
                    <a:pt x="701" y="603"/>
                    <a:pt x="701" y="603"/>
                  </a:cubicBezTo>
                  <a:cubicBezTo>
                    <a:pt x="702" y="603"/>
                    <a:pt x="702" y="603"/>
                    <a:pt x="702" y="603"/>
                  </a:cubicBezTo>
                  <a:cubicBezTo>
                    <a:pt x="704" y="602"/>
                    <a:pt x="704" y="602"/>
                    <a:pt x="704" y="602"/>
                  </a:cubicBezTo>
                  <a:cubicBezTo>
                    <a:pt x="714" y="600"/>
                    <a:pt x="723" y="599"/>
                    <a:pt x="733" y="598"/>
                  </a:cubicBezTo>
                  <a:cubicBezTo>
                    <a:pt x="743" y="597"/>
                    <a:pt x="753" y="597"/>
                    <a:pt x="763" y="597"/>
                  </a:cubicBezTo>
                  <a:cubicBezTo>
                    <a:pt x="773" y="597"/>
                    <a:pt x="782" y="599"/>
                    <a:pt x="791" y="601"/>
                  </a:cubicBezTo>
                  <a:cubicBezTo>
                    <a:pt x="793" y="601"/>
                    <a:pt x="795" y="602"/>
                    <a:pt x="797" y="603"/>
                  </a:cubicBezTo>
                  <a:cubicBezTo>
                    <a:pt x="799" y="603"/>
                    <a:pt x="801" y="604"/>
                    <a:pt x="802" y="605"/>
                  </a:cubicBezTo>
                  <a:cubicBezTo>
                    <a:pt x="803" y="606"/>
                    <a:pt x="803" y="606"/>
                    <a:pt x="803" y="606"/>
                  </a:cubicBezTo>
                  <a:cubicBezTo>
                    <a:pt x="804" y="607"/>
                    <a:pt x="804" y="607"/>
                    <a:pt x="804" y="607"/>
                  </a:cubicBezTo>
                  <a:cubicBezTo>
                    <a:pt x="805" y="607"/>
                    <a:pt x="805" y="607"/>
                    <a:pt x="805" y="607"/>
                  </a:cubicBezTo>
                  <a:cubicBezTo>
                    <a:pt x="805" y="607"/>
                    <a:pt x="805" y="608"/>
                    <a:pt x="805" y="608"/>
                  </a:cubicBezTo>
                  <a:cubicBezTo>
                    <a:pt x="805" y="608"/>
                    <a:pt x="805" y="608"/>
                    <a:pt x="805" y="608"/>
                  </a:cubicBezTo>
                  <a:cubicBezTo>
                    <a:pt x="805" y="608"/>
                    <a:pt x="805" y="608"/>
                    <a:pt x="805" y="608"/>
                  </a:cubicBezTo>
                  <a:cubicBezTo>
                    <a:pt x="805" y="608"/>
                    <a:pt x="805" y="608"/>
                    <a:pt x="805" y="608"/>
                  </a:cubicBezTo>
                  <a:cubicBezTo>
                    <a:pt x="805" y="608"/>
                    <a:pt x="805" y="608"/>
                    <a:pt x="805" y="608"/>
                  </a:cubicBezTo>
                  <a:cubicBezTo>
                    <a:pt x="806" y="609"/>
                    <a:pt x="806" y="609"/>
                    <a:pt x="806" y="609"/>
                  </a:cubicBezTo>
                  <a:cubicBezTo>
                    <a:pt x="806" y="610"/>
                    <a:pt x="806" y="610"/>
                    <a:pt x="806" y="610"/>
                  </a:cubicBezTo>
                  <a:cubicBezTo>
                    <a:pt x="806" y="610"/>
                    <a:pt x="806" y="610"/>
                    <a:pt x="807" y="611"/>
                  </a:cubicBezTo>
                  <a:cubicBezTo>
                    <a:pt x="807" y="611"/>
                    <a:pt x="807" y="612"/>
                    <a:pt x="807" y="613"/>
                  </a:cubicBezTo>
                  <a:cubicBezTo>
                    <a:pt x="808" y="617"/>
                    <a:pt x="808" y="620"/>
                    <a:pt x="808" y="624"/>
                  </a:cubicBezTo>
                  <a:cubicBezTo>
                    <a:pt x="808" y="625"/>
                    <a:pt x="808" y="626"/>
                    <a:pt x="807" y="627"/>
                  </a:cubicBezTo>
                  <a:cubicBezTo>
                    <a:pt x="807" y="628"/>
                    <a:pt x="807" y="628"/>
                    <a:pt x="807" y="629"/>
                  </a:cubicBezTo>
                  <a:cubicBezTo>
                    <a:pt x="807" y="630"/>
                    <a:pt x="806" y="631"/>
                    <a:pt x="806" y="632"/>
                  </a:cubicBezTo>
                  <a:cubicBezTo>
                    <a:pt x="806" y="633"/>
                    <a:pt x="806" y="633"/>
                    <a:pt x="805" y="634"/>
                  </a:cubicBezTo>
                  <a:cubicBezTo>
                    <a:pt x="803" y="641"/>
                    <a:pt x="799" y="646"/>
                    <a:pt x="794" y="650"/>
                  </a:cubicBezTo>
                  <a:cubicBezTo>
                    <a:pt x="793" y="651"/>
                    <a:pt x="792" y="652"/>
                    <a:pt x="791" y="653"/>
                  </a:cubicBezTo>
                  <a:cubicBezTo>
                    <a:pt x="790" y="654"/>
                    <a:pt x="789" y="655"/>
                    <a:pt x="788" y="655"/>
                  </a:cubicBezTo>
                  <a:cubicBezTo>
                    <a:pt x="787" y="656"/>
                    <a:pt x="786" y="657"/>
                    <a:pt x="785" y="657"/>
                  </a:cubicBezTo>
                  <a:cubicBezTo>
                    <a:pt x="785" y="658"/>
                    <a:pt x="784" y="658"/>
                    <a:pt x="784" y="658"/>
                  </a:cubicBezTo>
                  <a:cubicBezTo>
                    <a:pt x="783" y="659"/>
                    <a:pt x="783" y="659"/>
                    <a:pt x="782" y="659"/>
                  </a:cubicBezTo>
                  <a:cubicBezTo>
                    <a:pt x="780" y="660"/>
                    <a:pt x="779" y="661"/>
                    <a:pt x="777" y="662"/>
                  </a:cubicBezTo>
                  <a:cubicBezTo>
                    <a:pt x="776" y="663"/>
                    <a:pt x="774" y="664"/>
                    <a:pt x="773" y="664"/>
                  </a:cubicBezTo>
                  <a:cubicBezTo>
                    <a:pt x="771" y="665"/>
                    <a:pt x="770" y="666"/>
                    <a:pt x="770" y="666"/>
                  </a:cubicBezTo>
                  <a:cubicBezTo>
                    <a:pt x="772" y="671"/>
                    <a:pt x="772" y="671"/>
                    <a:pt x="772" y="671"/>
                  </a:cubicBezTo>
                  <a:cubicBezTo>
                    <a:pt x="772" y="671"/>
                    <a:pt x="773" y="670"/>
                    <a:pt x="776" y="669"/>
                  </a:cubicBezTo>
                  <a:cubicBezTo>
                    <a:pt x="777" y="669"/>
                    <a:pt x="778" y="668"/>
                    <a:pt x="780" y="668"/>
                  </a:cubicBezTo>
                  <a:cubicBezTo>
                    <a:pt x="782" y="667"/>
                    <a:pt x="783" y="666"/>
                    <a:pt x="785" y="665"/>
                  </a:cubicBezTo>
                  <a:cubicBezTo>
                    <a:pt x="790" y="663"/>
                    <a:pt x="795" y="660"/>
                    <a:pt x="800" y="656"/>
                  </a:cubicBezTo>
                  <a:cubicBezTo>
                    <a:pt x="805" y="651"/>
                    <a:pt x="810" y="646"/>
                    <a:pt x="814" y="638"/>
                  </a:cubicBezTo>
                  <a:cubicBezTo>
                    <a:pt x="814" y="637"/>
                    <a:pt x="814" y="636"/>
                    <a:pt x="815" y="635"/>
                  </a:cubicBezTo>
                  <a:cubicBezTo>
                    <a:pt x="815" y="634"/>
                    <a:pt x="816" y="633"/>
                    <a:pt x="816" y="632"/>
                  </a:cubicBezTo>
                  <a:cubicBezTo>
                    <a:pt x="816" y="631"/>
                    <a:pt x="817" y="630"/>
                    <a:pt x="817" y="629"/>
                  </a:cubicBezTo>
                  <a:cubicBezTo>
                    <a:pt x="817" y="628"/>
                    <a:pt x="817" y="626"/>
                    <a:pt x="818" y="625"/>
                  </a:cubicBezTo>
                  <a:cubicBezTo>
                    <a:pt x="818" y="621"/>
                    <a:pt x="818" y="616"/>
                    <a:pt x="817" y="611"/>
                  </a:cubicBezTo>
                  <a:cubicBezTo>
                    <a:pt x="817" y="611"/>
                    <a:pt x="818" y="611"/>
                    <a:pt x="818" y="611"/>
                  </a:cubicBezTo>
                  <a:cubicBezTo>
                    <a:pt x="818" y="610"/>
                    <a:pt x="819" y="610"/>
                    <a:pt x="819" y="609"/>
                  </a:cubicBezTo>
                  <a:cubicBezTo>
                    <a:pt x="822" y="607"/>
                    <a:pt x="825" y="604"/>
                    <a:pt x="828" y="599"/>
                  </a:cubicBezTo>
                  <a:cubicBezTo>
                    <a:pt x="831" y="595"/>
                    <a:pt x="835" y="590"/>
                    <a:pt x="839" y="584"/>
                  </a:cubicBezTo>
                  <a:cubicBezTo>
                    <a:pt x="843" y="578"/>
                    <a:pt x="847" y="571"/>
                    <a:pt x="852" y="564"/>
                  </a:cubicBezTo>
                  <a:cubicBezTo>
                    <a:pt x="855" y="561"/>
                    <a:pt x="857" y="557"/>
                    <a:pt x="860" y="554"/>
                  </a:cubicBezTo>
                  <a:cubicBezTo>
                    <a:pt x="862" y="553"/>
                    <a:pt x="863" y="551"/>
                    <a:pt x="865" y="550"/>
                  </a:cubicBezTo>
                  <a:cubicBezTo>
                    <a:pt x="866" y="549"/>
                    <a:pt x="866" y="549"/>
                    <a:pt x="867" y="548"/>
                  </a:cubicBezTo>
                  <a:cubicBezTo>
                    <a:pt x="867" y="548"/>
                    <a:pt x="868" y="548"/>
                    <a:pt x="868" y="548"/>
                  </a:cubicBezTo>
                  <a:cubicBezTo>
                    <a:pt x="868" y="548"/>
                    <a:pt x="868" y="548"/>
                    <a:pt x="869" y="548"/>
                  </a:cubicBezTo>
                  <a:cubicBezTo>
                    <a:pt x="869" y="548"/>
                    <a:pt x="869" y="548"/>
                    <a:pt x="869" y="548"/>
                  </a:cubicBezTo>
                  <a:cubicBezTo>
                    <a:pt x="879" y="545"/>
                    <a:pt x="889" y="541"/>
                    <a:pt x="900" y="538"/>
                  </a:cubicBezTo>
                  <a:cubicBezTo>
                    <a:pt x="910" y="534"/>
                    <a:pt x="921" y="531"/>
                    <a:pt x="932" y="528"/>
                  </a:cubicBezTo>
                  <a:cubicBezTo>
                    <a:pt x="943" y="524"/>
                    <a:pt x="954" y="521"/>
                    <a:pt x="966" y="517"/>
                  </a:cubicBezTo>
                  <a:cubicBezTo>
                    <a:pt x="977" y="514"/>
                    <a:pt x="988" y="511"/>
                    <a:pt x="999" y="508"/>
                  </a:cubicBezTo>
                  <a:cubicBezTo>
                    <a:pt x="1002" y="508"/>
                    <a:pt x="1005" y="507"/>
                    <a:pt x="1007" y="507"/>
                  </a:cubicBezTo>
                  <a:cubicBezTo>
                    <a:pt x="1008" y="507"/>
                    <a:pt x="1008" y="507"/>
                    <a:pt x="1008" y="507"/>
                  </a:cubicBezTo>
                  <a:cubicBezTo>
                    <a:pt x="1009" y="507"/>
                    <a:pt x="1009" y="507"/>
                    <a:pt x="1009" y="507"/>
                  </a:cubicBezTo>
                  <a:cubicBezTo>
                    <a:pt x="1011" y="507"/>
                    <a:pt x="1011" y="507"/>
                    <a:pt x="1011" y="507"/>
                  </a:cubicBezTo>
                  <a:cubicBezTo>
                    <a:pt x="1013" y="507"/>
                    <a:pt x="1014" y="507"/>
                    <a:pt x="1015" y="507"/>
                  </a:cubicBezTo>
                  <a:cubicBezTo>
                    <a:pt x="1021" y="507"/>
                    <a:pt x="1027" y="507"/>
                    <a:pt x="1032" y="507"/>
                  </a:cubicBezTo>
                  <a:cubicBezTo>
                    <a:pt x="1043" y="507"/>
                    <a:pt x="1054" y="506"/>
                    <a:pt x="1064" y="504"/>
                  </a:cubicBezTo>
                  <a:cubicBezTo>
                    <a:pt x="1070" y="503"/>
                    <a:pt x="1075" y="502"/>
                    <a:pt x="1079" y="499"/>
                  </a:cubicBezTo>
                  <a:cubicBezTo>
                    <a:pt x="1083" y="497"/>
                    <a:pt x="1088" y="495"/>
                    <a:pt x="1091" y="493"/>
                  </a:cubicBezTo>
                  <a:cubicBezTo>
                    <a:pt x="1095" y="491"/>
                    <a:pt x="1099" y="489"/>
                    <a:pt x="1103" y="487"/>
                  </a:cubicBezTo>
                  <a:cubicBezTo>
                    <a:pt x="1106" y="485"/>
                    <a:pt x="1110" y="483"/>
                    <a:pt x="1113" y="482"/>
                  </a:cubicBezTo>
                  <a:cubicBezTo>
                    <a:pt x="1116" y="480"/>
                    <a:pt x="1119" y="478"/>
                    <a:pt x="1122" y="477"/>
                  </a:cubicBezTo>
                  <a:cubicBezTo>
                    <a:pt x="1124" y="476"/>
                    <a:pt x="1127" y="474"/>
                    <a:pt x="1129" y="473"/>
                  </a:cubicBezTo>
                  <a:cubicBezTo>
                    <a:pt x="1132" y="472"/>
                    <a:pt x="1135" y="470"/>
                    <a:pt x="1137" y="469"/>
                  </a:cubicBezTo>
                  <a:cubicBezTo>
                    <a:pt x="1138" y="471"/>
                    <a:pt x="1138" y="472"/>
                    <a:pt x="1138" y="473"/>
                  </a:cubicBezTo>
                  <a:cubicBezTo>
                    <a:pt x="1141" y="484"/>
                    <a:pt x="1147" y="494"/>
                    <a:pt x="1153" y="503"/>
                  </a:cubicBezTo>
                  <a:cubicBezTo>
                    <a:pt x="1159" y="513"/>
                    <a:pt x="1166" y="521"/>
                    <a:pt x="1173" y="529"/>
                  </a:cubicBezTo>
                  <a:cubicBezTo>
                    <a:pt x="1181" y="537"/>
                    <a:pt x="1189" y="545"/>
                    <a:pt x="1197" y="552"/>
                  </a:cubicBezTo>
                  <a:cubicBezTo>
                    <a:pt x="1201" y="554"/>
                    <a:pt x="1201" y="554"/>
                    <a:pt x="1201" y="554"/>
                  </a:cubicBezTo>
                  <a:cubicBezTo>
                    <a:pt x="1202" y="555"/>
                    <a:pt x="1202" y="555"/>
                    <a:pt x="1202" y="555"/>
                  </a:cubicBezTo>
                  <a:cubicBezTo>
                    <a:pt x="1203" y="556"/>
                    <a:pt x="1203" y="556"/>
                    <a:pt x="1203" y="556"/>
                  </a:cubicBezTo>
                  <a:cubicBezTo>
                    <a:pt x="1203" y="556"/>
                    <a:pt x="1203" y="556"/>
                    <a:pt x="1203" y="556"/>
                  </a:cubicBezTo>
                  <a:cubicBezTo>
                    <a:pt x="1204" y="557"/>
                    <a:pt x="1204" y="557"/>
                    <a:pt x="1204" y="557"/>
                  </a:cubicBezTo>
                  <a:cubicBezTo>
                    <a:pt x="1205" y="557"/>
                    <a:pt x="1206" y="558"/>
                    <a:pt x="1206" y="559"/>
                  </a:cubicBezTo>
                  <a:cubicBezTo>
                    <a:pt x="1208" y="560"/>
                    <a:pt x="1208" y="560"/>
                    <a:pt x="1208" y="560"/>
                  </a:cubicBezTo>
                  <a:cubicBezTo>
                    <a:pt x="1209" y="561"/>
                    <a:pt x="1209" y="561"/>
                    <a:pt x="1209" y="561"/>
                  </a:cubicBezTo>
                  <a:cubicBezTo>
                    <a:pt x="1212" y="565"/>
                    <a:pt x="1214" y="570"/>
                    <a:pt x="1216" y="574"/>
                  </a:cubicBezTo>
                  <a:cubicBezTo>
                    <a:pt x="1221" y="584"/>
                    <a:pt x="1225" y="594"/>
                    <a:pt x="1228" y="604"/>
                  </a:cubicBezTo>
                  <a:cubicBezTo>
                    <a:pt x="1230" y="608"/>
                    <a:pt x="1231" y="611"/>
                    <a:pt x="1232" y="615"/>
                  </a:cubicBezTo>
                  <a:cubicBezTo>
                    <a:pt x="1230" y="616"/>
                    <a:pt x="1226" y="617"/>
                    <a:pt x="1221" y="617"/>
                  </a:cubicBezTo>
                  <a:cubicBezTo>
                    <a:pt x="1217" y="618"/>
                    <a:pt x="1213" y="618"/>
                    <a:pt x="1208" y="619"/>
                  </a:cubicBezTo>
                  <a:cubicBezTo>
                    <a:pt x="1206" y="619"/>
                    <a:pt x="1203" y="620"/>
                    <a:pt x="1200" y="620"/>
                  </a:cubicBezTo>
                  <a:cubicBezTo>
                    <a:pt x="1198" y="620"/>
                    <a:pt x="1195" y="621"/>
                    <a:pt x="1192" y="622"/>
                  </a:cubicBezTo>
                  <a:cubicBezTo>
                    <a:pt x="1191" y="623"/>
                    <a:pt x="1190" y="623"/>
                    <a:pt x="1189" y="624"/>
                  </a:cubicBezTo>
                  <a:cubicBezTo>
                    <a:pt x="1189" y="624"/>
                    <a:pt x="1188" y="624"/>
                    <a:pt x="1188" y="624"/>
                  </a:cubicBezTo>
                  <a:cubicBezTo>
                    <a:pt x="1187" y="625"/>
                    <a:pt x="1187" y="625"/>
                    <a:pt x="1187" y="625"/>
                  </a:cubicBezTo>
                  <a:cubicBezTo>
                    <a:pt x="1187" y="625"/>
                    <a:pt x="1187" y="625"/>
                    <a:pt x="1187" y="625"/>
                  </a:cubicBezTo>
                  <a:cubicBezTo>
                    <a:pt x="1187" y="625"/>
                    <a:pt x="1187" y="625"/>
                    <a:pt x="1187" y="625"/>
                  </a:cubicBezTo>
                  <a:cubicBezTo>
                    <a:pt x="1186" y="625"/>
                    <a:pt x="1186" y="625"/>
                    <a:pt x="1186" y="625"/>
                  </a:cubicBezTo>
                  <a:cubicBezTo>
                    <a:pt x="1186" y="626"/>
                    <a:pt x="1185" y="626"/>
                    <a:pt x="1185" y="627"/>
                  </a:cubicBezTo>
                  <a:cubicBezTo>
                    <a:pt x="1184" y="627"/>
                    <a:pt x="1184" y="628"/>
                    <a:pt x="1183" y="628"/>
                  </a:cubicBezTo>
                  <a:cubicBezTo>
                    <a:pt x="1181" y="630"/>
                    <a:pt x="1179" y="632"/>
                    <a:pt x="1177" y="634"/>
                  </a:cubicBezTo>
                  <a:cubicBezTo>
                    <a:pt x="1175" y="636"/>
                    <a:pt x="1173" y="639"/>
                    <a:pt x="1170" y="641"/>
                  </a:cubicBezTo>
                  <a:cubicBezTo>
                    <a:pt x="1168" y="643"/>
                    <a:pt x="1166" y="645"/>
                    <a:pt x="1163" y="647"/>
                  </a:cubicBezTo>
                  <a:cubicBezTo>
                    <a:pt x="1161" y="648"/>
                    <a:pt x="1159" y="650"/>
                    <a:pt x="1156" y="651"/>
                  </a:cubicBezTo>
                  <a:cubicBezTo>
                    <a:pt x="1155" y="652"/>
                    <a:pt x="1154" y="653"/>
                    <a:pt x="1153" y="653"/>
                  </a:cubicBezTo>
                  <a:cubicBezTo>
                    <a:pt x="1153" y="653"/>
                    <a:pt x="1152" y="653"/>
                    <a:pt x="1152" y="653"/>
                  </a:cubicBezTo>
                  <a:cubicBezTo>
                    <a:pt x="1152" y="653"/>
                    <a:pt x="1152" y="653"/>
                    <a:pt x="1152" y="653"/>
                  </a:cubicBezTo>
                  <a:cubicBezTo>
                    <a:pt x="1152" y="653"/>
                    <a:pt x="1152" y="653"/>
                    <a:pt x="1152" y="653"/>
                  </a:cubicBezTo>
                  <a:cubicBezTo>
                    <a:pt x="1152" y="653"/>
                    <a:pt x="1152" y="653"/>
                    <a:pt x="1152" y="653"/>
                  </a:cubicBezTo>
                  <a:cubicBezTo>
                    <a:pt x="1151" y="652"/>
                    <a:pt x="1151" y="652"/>
                    <a:pt x="1151" y="652"/>
                  </a:cubicBezTo>
                  <a:cubicBezTo>
                    <a:pt x="1145" y="648"/>
                    <a:pt x="1140" y="644"/>
                    <a:pt x="1134" y="639"/>
                  </a:cubicBezTo>
                  <a:cubicBezTo>
                    <a:pt x="1128" y="635"/>
                    <a:pt x="1122" y="630"/>
                    <a:pt x="1115" y="626"/>
                  </a:cubicBezTo>
                  <a:cubicBezTo>
                    <a:pt x="1109" y="622"/>
                    <a:pt x="1102" y="617"/>
                    <a:pt x="1095" y="613"/>
                  </a:cubicBezTo>
                  <a:cubicBezTo>
                    <a:pt x="1093" y="612"/>
                    <a:pt x="1091" y="611"/>
                    <a:pt x="1089" y="610"/>
                  </a:cubicBezTo>
                  <a:cubicBezTo>
                    <a:pt x="1087" y="609"/>
                    <a:pt x="1085" y="608"/>
                    <a:pt x="1082" y="608"/>
                  </a:cubicBezTo>
                  <a:cubicBezTo>
                    <a:pt x="1081" y="608"/>
                    <a:pt x="1081" y="607"/>
                    <a:pt x="1080" y="607"/>
                  </a:cubicBezTo>
                  <a:cubicBezTo>
                    <a:pt x="1079" y="607"/>
                    <a:pt x="1079" y="607"/>
                    <a:pt x="1079" y="607"/>
                  </a:cubicBezTo>
                  <a:cubicBezTo>
                    <a:pt x="1078" y="607"/>
                    <a:pt x="1078" y="607"/>
                    <a:pt x="1078" y="607"/>
                  </a:cubicBezTo>
                  <a:cubicBezTo>
                    <a:pt x="1078" y="607"/>
                    <a:pt x="1078" y="607"/>
                    <a:pt x="1078" y="607"/>
                  </a:cubicBezTo>
                  <a:cubicBezTo>
                    <a:pt x="1078" y="607"/>
                    <a:pt x="1078" y="607"/>
                    <a:pt x="1078" y="607"/>
                  </a:cubicBezTo>
                  <a:cubicBezTo>
                    <a:pt x="1077" y="607"/>
                    <a:pt x="1076" y="607"/>
                    <a:pt x="1075" y="607"/>
                  </a:cubicBezTo>
                  <a:cubicBezTo>
                    <a:pt x="1073" y="607"/>
                    <a:pt x="1071" y="606"/>
                    <a:pt x="1069" y="606"/>
                  </a:cubicBezTo>
                  <a:cubicBezTo>
                    <a:pt x="1061" y="604"/>
                    <a:pt x="1053" y="603"/>
                    <a:pt x="1044" y="602"/>
                  </a:cubicBezTo>
                  <a:cubicBezTo>
                    <a:pt x="1036" y="601"/>
                    <a:pt x="1027" y="600"/>
                    <a:pt x="1018" y="600"/>
                  </a:cubicBezTo>
                  <a:cubicBezTo>
                    <a:pt x="1009" y="600"/>
                    <a:pt x="999" y="601"/>
                    <a:pt x="989" y="606"/>
                  </a:cubicBezTo>
                  <a:cubicBezTo>
                    <a:pt x="987" y="607"/>
                    <a:pt x="984" y="609"/>
                    <a:pt x="982" y="610"/>
                  </a:cubicBezTo>
                  <a:cubicBezTo>
                    <a:pt x="981" y="611"/>
                    <a:pt x="980" y="612"/>
                    <a:pt x="979" y="613"/>
                  </a:cubicBezTo>
                  <a:cubicBezTo>
                    <a:pt x="978" y="614"/>
                    <a:pt x="978" y="614"/>
                    <a:pt x="978" y="614"/>
                  </a:cubicBezTo>
                  <a:cubicBezTo>
                    <a:pt x="978" y="614"/>
                    <a:pt x="978" y="614"/>
                    <a:pt x="978" y="614"/>
                  </a:cubicBezTo>
                  <a:cubicBezTo>
                    <a:pt x="978" y="615"/>
                    <a:pt x="978" y="615"/>
                    <a:pt x="978" y="615"/>
                  </a:cubicBezTo>
                  <a:cubicBezTo>
                    <a:pt x="978" y="615"/>
                    <a:pt x="977" y="615"/>
                    <a:pt x="977" y="615"/>
                  </a:cubicBezTo>
                  <a:cubicBezTo>
                    <a:pt x="976" y="616"/>
                    <a:pt x="976" y="616"/>
                    <a:pt x="976" y="616"/>
                  </a:cubicBezTo>
                  <a:cubicBezTo>
                    <a:pt x="976" y="617"/>
                    <a:pt x="975" y="618"/>
                    <a:pt x="974" y="619"/>
                  </a:cubicBezTo>
                  <a:cubicBezTo>
                    <a:pt x="973" y="621"/>
                    <a:pt x="972" y="622"/>
                    <a:pt x="972" y="623"/>
                  </a:cubicBezTo>
                  <a:cubicBezTo>
                    <a:pt x="970" y="625"/>
                    <a:pt x="969" y="627"/>
                    <a:pt x="968" y="630"/>
                  </a:cubicBezTo>
                  <a:cubicBezTo>
                    <a:pt x="967" y="632"/>
                    <a:pt x="966" y="635"/>
                    <a:pt x="966" y="637"/>
                  </a:cubicBezTo>
                  <a:cubicBezTo>
                    <a:pt x="965" y="639"/>
                    <a:pt x="965" y="642"/>
                    <a:pt x="965" y="644"/>
                  </a:cubicBezTo>
                  <a:cubicBezTo>
                    <a:pt x="964" y="649"/>
                    <a:pt x="964" y="653"/>
                    <a:pt x="963" y="657"/>
                  </a:cubicBezTo>
                  <a:cubicBezTo>
                    <a:pt x="963" y="661"/>
                    <a:pt x="962" y="664"/>
                    <a:pt x="961" y="667"/>
                  </a:cubicBezTo>
                  <a:cubicBezTo>
                    <a:pt x="960" y="670"/>
                    <a:pt x="959" y="673"/>
                    <a:pt x="956" y="675"/>
                  </a:cubicBezTo>
                  <a:cubicBezTo>
                    <a:pt x="956" y="676"/>
                    <a:pt x="955" y="676"/>
                    <a:pt x="955" y="677"/>
                  </a:cubicBezTo>
                  <a:cubicBezTo>
                    <a:pt x="954" y="678"/>
                    <a:pt x="953" y="678"/>
                    <a:pt x="953" y="679"/>
                  </a:cubicBezTo>
                  <a:cubicBezTo>
                    <a:pt x="951" y="679"/>
                    <a:pt x="951" y="679"/>
                    <a:pt x="951" y="679"/>
                  </a:cubicBezTo>
                  <a:cubicBezTo>
                    <a:pt x="951" y="680"/>
                    <a:pt x="951" y="680"/>
                    <a:pt x="951" y="680"/>
                  </a:cubicBezTo>
                  <a:cubicBezTo>
                    <a:pt x="951" y="680"/>
                    <a:pt x="951" y="680"/>
                    <a:pt x="951" y="680"/>
                  </a:cubicBezTo>
                  <a:cubicBezTo>
                    <a:pt x="951" y="680"/>
                    <a:pt x="951" y="680"/>
                    <a:pt x="951" y="680"/>
                  </a:cubicBezTo>
                  <a:cubicBezTo>
                    <a:pt x="950" y="680"/>
                    <a:pt x="950" y="680"/>
                    <a:pt x="950" y="680"/>
                  </a:cubicBezTo>
                  <a:cubicBezTo>
                    <a:pt x="950" y="681"/>
                    <a:pt x="949" y="681"/>
                    <a:pt x="948" y="682"/>
                  </a:cubicBezTo>
                  <a:cubicBezTo>
                    <a:pt x="945" y="684"/>
                    <a:pt x="941" y="686"/>
                    <a:pt x="938" y="687"/>
                  </a:cubicBezTo>
                  <a:cubicBezTo>
                    <a:pt x="923" y="694"/>
                    <a:pt x="908" y="699"/>
                    <a:pt x="895" y="705"/>
                  </a:cubicBezTo>
                  <a:cubicBezTo>
                    <a:pt x="888" y="708"/>
                    <a:pt x="881" y="711"/>
                    <a:pt x="875" y="715"/>
                  </a:cubicBezTo>
                  <a:cubicBezTo>
                    <a:pt x="872" y="717"/>
                    <a:pt x="869" y="719"/>
                    <a:pt x="867" y="722"/>
                  </a:cubicBezTo>
                  <a:cubicBezTo>
                    <a:pt x="865" y="724"/>
                    <a:pt x="864" y="726"/>
                    <a:pt x="863" y="729"/>
                  </a:cubicBezTo>
                  <a:cubicBezTo>
                    <a:pt x="863" y="729"/>
                    <a:pt x="862" y="729"/>
                    <a:pt x="862" y="729"/>
                  </a:cubicBezTo>
                  <a:cubicBezTo>
                    <a:pt x="861" y="729"/>
                    <a:pt x="860" y="730"/>
                    <a:pt x="860" y="730"/>
                  </a:cubicBezTo>
                  <a:cubicBezTo>
                    <a:pt x="859" y="730"/>
                    <a:pt x="858" y="731"/>
                    <a:pt x="857" y="731"/>
                  </a:cubicBezTo>
                  <a:cubicBezTo>
                    <a:pt x="856" y="732"/>
                    <a:pt x="855" y="733"/>
                    <a:pt x="854" y="733"/>
                  </a:cubicBezTo>
                  <a:cubicBezTo>
                    <a:pt x="852" y="734"/>
                    <a:pt x="851" y="735"/>
                    <a:pt x="850" y="736"/>
                  </a:cubicBezTo>
                  <a:cubicBezTo>
                    <a:pt x="848" y="738"/>
                    <a:pt x="845" y="740"/>
                    <a:pt x="842" y="743"/>
                  </a:cubicBezTo>
                  <a:cubicBezTo>
                    <a:pt x="840" y="746"/>
                    <a:pt x="837" y="749"/>
                    <a:pt x="834" y="752"/>
                  </a:cubicBezTo>
                  <a:cubicBezTo>
                    <a:pt x="832" y="755"/>
                    <a:pt x="829" y="758"/>
                    <a:pt x="826" y="762"/>
                  </a:cubicBezTo>
                  <a:cubicBezTo>
                    <a:pt x="823" y="765"/>
                    <a:pt x="820" y="769"/>
                    <a:pt x="817" y="772"/>
                  </a:cubicBezTo>
                  <a:cubicBezTo>
                    <a:pt x="814" y="776"/>
                    <a:pt x="811" y="779"/>
                    <a:pt x="808" y="783"/>
                  </a:cubicBezTo>
                  <a:cubicBezTo>
                    <a:pt x="805" y="786"/>
                    <a:pt x="801" y="790"/>
                    <a:pt x="798" y="793"/>
                  </a:cubicBezTo>
                  <a:cubicBezTo>
                    <a:pt x="794" y="796"/>
                    <a:pt x="791" y="799"/>
                    <a:pt x="787" y="801"/>
                  </a:cubicBezTo>
                  <a:cubicBezTo>
                    <a:pt x="785" y="803"/>
                    <a:pt x="784" y="804"/>
                    <a:pt x="782" y="805"/>
                  </a:cubicBezTo>
                  <a:cubicBezTo>
                    <a:pt x="781" y="805"/>
                    <a:pt x="780" y="806"/>
                    <a:pt x="779" y="806"/>
                  </a:cubicBezTo>
                  <a:cubicBezTo>
                    <a:pt x="778" y="807"/>
                    <a:pt x="777" y="807"/>
                    <a:pt x="776" y="808"/>
                  </a:cubicBezTo>
                  <a:cubicBezTo>
                    <a:pt x="775" y="809"/>
                    <a:pt x="773" y="809"/>
                    <a:pt x="771" y="810"/>
                  </a:cubicBezTo>
                  <a:cubicBezTo>
                    <a:pt x="770" y="810"/>
                    <a:pt x="769" y="811"/>
                    <a:pt x="768" y="811"/>
                  </a:cubicBezTo>
                  <a:cubicBezTo>
                    <a:pt x="768" y="811"/>
                    <a:pt x="767" y="812"/>
                    <a:pt x="766" y="812"/>
                  </a:cubicBezTo>
                  <a:cubicBezTo>
                    <a:pt x="765" y="812"/>
                    <a:pt x="764" y="812"/>
                    <a:pt x="763" y="812"/>
                  </a:cubicBezTo>
                  <a:cubicBezTo>
                    <a:pt x="763" y="813"/>
                    <a:pt x="762" y="813"/>
                    <a:pt x="761" y="813"/>
                  </a:cubicBezTo>
                  <a:cubicBezTo>
                    <a:pt x="760" y="813"/>
                    <a:pt x="759" y="813"/>
                    <a:pt x="759" y="813"/>
                  </a:cubicBezTo>
                  <a:cubicBezTo>
                    <a:pt x="758" y="814"/>
                    <a:pt x="757" y="814"/>
                    <a:pt x="757" y="814"/>
                  </a:cubicBezTo>
                  <a:cubicBezTo>
                    <a:pt x="755" y="814"/>
                    <a:pt x="754" y="814"/>
                    <a:pt x="753" y="814"/>
                  </a:cubicBezTo>
                  <a:cubicBezTo>
                    <a:pt x="753" y="814"/>
                    <a:pt x="753" y="814"/>
                    <a:pt x="753" y="814"/>
                  </a:cubicBezTo>
                  <a:cubicBezTo>
                    <a:pt x="753" y="813"/>
                    <a:pt x="753" y="813"/>
                    <a:pt x="753" y="813"/>
                  </a:cubicBezTo>
                  <a:cubicBezTo>
                    <a:pt x="753" y="812"/>
                    <a:pt x="753" y="812"/>
                    <a:pt x="753" y="812"/>
                  </a:cubicBezTo>
                  <a:cubicBezTo>
                    <a:pt x="753" y="812"/>
                    <a:pt x="754" y="812"/>
                    <a:pt x="754" y="812"/>
                  </a:cubicBezTo>
                  <a:cubicBezTo>
                    <a:pt x="754" y="812"/>
                    <a:pt x="754" y="812"/>
                    <a:pt x="754" y="812"/>
                  </a:cubicBezTo>
                  <a:cubicBezTo>
                    <a:pt x="754" y="812"/>
                    <a:pt x="754" y="812"/>
                    <a:pt x="754" y="812"/>
                  </a:cubicBezTo>
                  <a:cubicBezTo>
                    <a:pt x="754" y="811"/>
                    <a:pt x="754" y="810"/>
                    <a:pt x="755" y="809"/>
                  </a:cubicBezTo>
                  <a:cubicBezTo>
                    <a:pt x="755" y="808"/>
                    <a:pt x="756" y="806"/>
                    <a:pt x="756" y="804"/>
                  </a:cubicBezTo>
                  <a:cubicBezTo>
                    <a:pt x="756" y="803"/>
                    <a:pt x="756" y="801"/>
                    <a:pt x="756" y="799"/>
                  </a:cubicBezTo>
                  <a:cubicBezTo>
                    <a:pt x="755" y="797"/>
                    <a:pt x="755" y="795"/>
                    <a:pt x="754" y="794"/>
                  </a:cubicBezTo>
                  <a:cubicBezTo>
                    <a:pt x="752" y="790"/>
                    <a:pt x="750" y="788"/>
                    <a:pt x="748" y="786"/>
                  </a:cubicBezTo>
                  <a:cubicBezTo>
                    <a:pt x="743" y="782"/>
                    <a:pt x="738" y="781"/>
                    <a:pt x="734" y="779"/>
                  </a:cubicBezTo>
                  <a:cubicBezTo>
                    <a:pt x="725" y="776"/>
                    <a:pt x="716" y="775"/>
                    <a:pt x="708" y="774"/>
                  </a:cubicBezTo>
                  <a:cubicBezTo>
                    <a:pt x="701" y="774"/>
                    <a:pt x="694" y="774"/>
                    <a:pt x="687" y="774"/>
                  </a:cubicBezTo>
                  <a:cubicBezTo>
                    <a:pt x="681" y="774"/>
                    <a:pt x="676" y="774"/>
                    <a:pt x="671" y="775"/>
                  </a:cubicBezTo>
                  <a:cubicBezTo>
                    <a:pt x="667" y="775"/>
                    <a:pt x="664" y="775"/>
                    <a:pt x="661" y="776"/>
                  </a:cubicBezTo>
                  <a:cubicBezTo>
                    <a:pt x="659" y="776"/>
                    <a:pt x="658" y="776"/>
                    <a:pt x="658" y="776"/>
                  </a:cubicBezTo>
                  <a:cubicBezTo>
                    <a:pt x="658" y="776"/>
                    <a:pt x="658" y="776"/>
                    <a:pt x="658" y="776"/>
                  </a:cubicBezTo>
                  <a:cubicBezTo>
                    <a:pt x="656" y="776"/>
                    <a:pt x="655" y="777"/>
                    <a:pt x="655" y="779"/>
                  </a:cubicBezTo>
                  <a:cubicBezTo>
                    <a:pt x="655" y="780"/>
                    <a:pt x="656" y="781"/>
                    <a:pt x="658" y="781"/>
                  </a:cubicBezTo>
                  <a:cubicBezTo>
                    <a:pt x="658" y="781"/>
                    <a:pt x="659" y="781"/>
                    <a:pt x="661" y="782"/>
                  </a:cubicBezTo>
                  <a:cubicBezTo>
                    <a:pt x="664" y="782"/>
                    <a:pt x="667" y="782"/>
                    <a:pt x="671" y="782"/>
                  </a:cubicBezTo>
                  <a:cubicBezTo>
                    <a:pt x="676" y="783"/>
                    <a:pt x="681" y="783"/>
                    <a:pt x="687" y="784"/>
                  </a:cubicBezTo>
                  <a:cubicBezTo>
                    <a:pt x="693" y="785"/>
                    <a:pt x="700" y="785"/>
                    <a:pt x="707" y="787"/>
                  </a:cubicBezTo>
                  <a:cubicBezTo>
                    <a:pt x="710" y="787"/>
                    <a:pt x="714" y="788"/>
                    <a:pt x="718" y="789"/>
                  </a:cubicBezTo>
                  <a:cubicBezTo>
                    <a:pt x="722" y="790"/>
                    <a:pt x="725" y="791"/>
                    <a:pt x="729" y="792"/>
                  </a:cubicBezTo>
                  <a:cubicBezTo>
                    <a:pt x="733" y="793"/>
                    <a:pt x="736" y="795"/>
                    <a:pt x="739" y="797"/>
                  </a:cubicBezTo>
                  <a:cubicBezTo>
                    <a:pt x="740" y="798"/>
                    <a:pt x="741" y="799"/>
                    <a:pt x="741" y="800"/>
                  </a:cubicBezTo>
                  <a:cubicBezTo>
                    <a:pt x="741" y="801"/>
                    <a:pt x="742" y="802"/>
                    <a:pt x="741" y="803"/>
                  </a:cubicBezTo>
                  <a:cubicBezTo>
                    <a:pt x="741" y="803"/>
                    <a:pt x="741" y="804"/>
                    <a:pt x="741" y="805"/>
                  </a:cubicBezTo>
                  <a:cubicBezTo>
                    <a:pt x="741" y="805"/>
                    <a:pt x="741" y="805"/>
                    <a:pt x="740" y="806"/>
                  </a:cubicBezTo>
                  <a:cubicBezTo>
                    <a:pt x="740" y="806"/>
                    <a:pt x="740" y="806"/>
                    <a:pt x="740" y="806"/>
                  </a:cubicBezTo>
                  <a:cubicBezTo>
                    <a:pt x="740" y="806"/>
                    <a:pt x="740" y="806"/>
                    <a:pt x="740" y="806"/>
                  </a:cubicBezTo>
                  <a:cubicBezTo>
                    <a:pt x="740" y="806"/>
                    <a:pt x="740" y="806"/>
                    <a:pt x="740" y="806"/>
                  </a:cubicBezTo>
                  <a:cubicBezTo>
                    <a:pt x="740" y="806"/>
                    <a:pt x="740" y="806"/>
                    <a:pt x="740" y="806"/>
                  </a:cubicBezTo>
                  <a:cubicBezTo>
                    <a:pt x="740" y="807"/>
                    <a:pt x="740" y="807"/>
                    <a:pt x="740" y="807"/>
                  </a:cubicBezTo>
                  <a:cubicBezTo>
                    <a:pt x="739" y="808"/>
                    <a:pt x="739" y="809"/>
                    <a:pt x="738" y="810"/>
                  </a:cubicBezTo>
                  <a:cubicBezTo>
                    <a:pt x="738" y="811"/>
                    <a:pt x="737" y="812"/>
                    <a:pt x="737" y="813"/>
                  </a:cubicBezTo>
                  <a:cubicBezTo>
                    <a:pt x="734" y="816"/>
                    <a:pt x="732" y="820"/>
                    <a:pt x="728" y="823"/>
                  </a:cubicBezTo>
                  <a:cubicBezTo>
                    <a:pt x="722" y="830"/>
                    <a:pt x="715" y="836"/>
                    <a:pt x="707" y="842"/>
                  </a:cubicBezTo>
                  <a:cubicBezTo>
                    <a:pt x="699" y="848"/>
                    <a:pt x="691" y="853"/>
                    <a:pt x="683" y="858"/>
                  </a:cubicBezTo>
                  <a:cubicBezTo>
                    <a:pt x="674" y="862"/>
                    <a:pt x="666" y="867"/>
                    <a:pt x="657" y="870"/>
                  </a:cubicBezTo>
                  <a:cubicBezTo>
                    <a:pt x="653" y="872"/>
                    <a:pt x="649" y="873"/>
                    <a:pt x="646" y="874"/>
                  </a:cubicBezTo>
                  <a:cubicBezTo>
                    <a:pt x="641" y="875"/>
                    <a:pt x="637" y="875"/>
                    <a:pt x="632" y="876"/>
                  </a:cubicBezTo>
                  <a:cubicBezTo>
                    <a:pt x="624" y="878"/>
                    <a:pt x="616" y="879"/>
                    <a:pt x="609" y="881"/>
                  </a:cubicBezTo>
                  <a:cubicBezTo>
                    <a:pt x="601" y="882"/>
                    <a:pt x="594" y="883"/>
                    <a:pt x="588" y="884"/>
                  </a:cubicBezTo>
                  <a:cubicBezTo>
                    <a:pt x="582" y="886"/>
                    <a:pt x="577" y="887"/>
                    <a:pt x="573" y="888"/>
                  </a:cubicBezTo>
                  <a:cubicBezTo>
                    <a:pt x="564" y="889"/>
                    <a:pt x="559" y="890"/>
                    <a:pt x="559" y="890"/>
                  </a:cubicBezTo>
                  <a:cubicBezTo>
                    <a:pt x="559" y="890"/>
                    <a:pt x="559" y="890"/>
                    <a:pt x="559" y="890"/>
                  </a:cubicBezTo>
                  <a:cubicBezTo>
                    <a:pt x="558" y="891"/>
                    <a:pt x="557" y="892"/>
                    <a:pt x="557" y="893"/>
                  </a:cubicBezTo>
                  <a:cubicBezTo>
                    <a:pt x="557" y="895"/>
                    <a:pt x="559" y="896"/>
                    <a:pt x="560" y="896"/>
                  </a:cubicBezTo>
                  <a:cubicBezTo>
                    <a:pt x="560" y="896"/>
                    <a:pt x="565" y="895"/>
                    <a:pt x="574" y="894"/>
                  </a:cubicBezTo>
                  <a:cubicBezTo>
                    <a:pt x="578" y="894"/>
                    <a:pt x="584" y="893"/>
                    <a:pt x="590" y="893"/>
                  </a:cubicBezTo>
                  <a:cubicBezTo>
                    <a:pt x="596" y="892"/>
                    <a:pt x="603" y="891"/>
                    <a:pt x="610" y="890"/>
                  </a:cubicBezTo>
                  <a:cubicBezTo>
                    <a:pt x="618" y="889"/>
                    <a:pt x="626" y="888"/>
                    <a:pt x="634" y="887"/>
                  </a:cubicBezTo>
                  <a:cubicBezTo>
                    <a:pt x="638" y="887"/>
                    <a:pt x="643" y="886"/>
                    <a:pt x="647" y="885"/>
                  </a:cubicBezTo>
                  <a:cubicBezTo>
                    <a:pt x="653" y="885"/>
                    <a:pt x="657" y="883"/>
                    <a:pt x="662" y="881"/>
                  </a:cubicBezTo>
                  <a:cubicBezTo>
                    <a:pt x="671" y="878"/>
                    <a:pt x="680" y="874"/>
                    <a:pt x="689" y="869"/>
                  </a:cubicBezTo>
                  <a:cubicBezTo>
                    <a:pt x="698" y="865"/>
                    <a:pt x="707" y="859"/>
                    <a:pt x="715" y="853"/>
                  </a:cubicBezTo>
                  <a:cubicBezTo>
                    <a:pt x="724" y="847"/>
                    <a:pt x="732" y="841"/>
                    <a:pt x="739" y="833"/>
                  </a:cubicBezTo>
                  <a:cubicBezTo>
                    <a:pt x="743" y="829"/>
                    <a:pt x="746" y="825"/>
                    <a:pt x="749" y="820"/>
                  </a:cubicBezTo>
                  <a:cubicBezTo>
                    <a:pt x="749" y="820"/>
                    <a:pt x="750" y="819"/>
                    <a:pt x="750" y="819"/>
                  </a:cubicBezTo>
                  <a:cubicBezTo>
                    <a:pt x="752" y="819"/>
                    <a:pt x="754" y="819"/>
                    <a:pt x="757" y="818"/>
                  </a:cubicBezTo>
                  <a:cubicBezTo>
                    <a:pt x="758" y="818"/>
                    <a:pt x="759" y="818"/>
                    <a:pt x="759" y="818"/>
                  </a:cubicBezTo>
                  <a:cubicBezTo>
                    <a:pt x="760" y="817"/>
                    <a:pt x="761" y="817"/>
                    <a:pt x="762" y="817"/>
                  </a:cubicBezTo>
                  <a:cubicBezTo>
                    <a:pt x="763" y="817"/>
                    <a:pt x="764" y="816"/>
                    <a:pt x="764" y="816"/>
                  </a:cubicBezTo>
                  <a:cubicBezTo>
                    <a:pt x="765" y="816"/>
                    <a:pt x="766" y="816"/>
                    <a:pt x="767" y="815"/>
                  </a:cubicBezTo>
                  <a:cubicBezTo>
                    <a:pt x="768" y="815"/>
                    <a:pt x="769" y="815"/>
                    <a:pt x="770" y="815"/>
                  </a:cubicBezTo>
                  <a:cubicBezTo>
                    <a:pt x="771" y="814"/>
                    <a:pt x="771" y="814"/>
                    <a:pt x="772" y="813"/>
                  </a:cubicBezTo>
                  <a:cubicBezTo>
                    <a:pt x="774" y="813"/>
                    <a:pt x="776" y="812"/>
                    <a:pt x="778" y="811"/>
                  </a:cubicBezTo>
                  <a:cubicBezTo>
                    <a:pt x="779" y="810"/>
                    <a:pt x="780" y="810"/>
                    <a:pt x="781" y="809"/>
                  </a:cubicBezTo>
                  <a:cubicBezTo>
                    <a:pt x="782" y="809"/>
                    <a:pt x="783" y="808"/>
                    <a:pt x="784" y="808"/>
                  </a:cubicBezTo>
                  <a:cubicBezTo>
                    <a:pt x="785" y="807"/>
                    <a:pt x="787" y="805"/>
                    <a:pt x="789" y="804"/>
                  </a:cubicBezTo>
                  <a:cubicBezTo>
                    <a:pt x="793" y="802"/>
                    <a:pt x="797" y="799"/>
                    <a:pt x="800" y="796"/>
                  </a:cubicBezTo>
                  <a:cubicBezTo>
                    <a:pt x="804" y="792"/>
                    <a:pt x="807" y="789"/>
                    <a:pt x="811" y="786"/>
                  </a:cubicBezTo>
                  <a:cubicBezTo>
                    <a:pt x="814" y="782"/>
                    <a:pt x="818" y="779"/>
                    <a:pt x="821" y="775"/>
                  </a:cubicBezTo>
                  <a:cubicBezTo>
                    <a:pt x="824" y="772"/>
                    <a:pt x="827" y="769"/>
                    <a:pt x="830" y="765"/>
                  </a:cubicBezTo>
                  <a:cubicBezTo>
                    <a:pt x="833" y="762"/>
                    <a:pt x="836" y="759"/>
                    <a:pt x="839" y="756"/>
                  </a:cubicBezTo>
                  <a:cubicBezTo>
                    <a:pt x="842" y="753"/>
                    <a:pt x="845" y="750"/>
                    <a:pt x="847" y="748"/>
                  </a:cubicBezTo>
                  <a:cubicBezTo>
                    <a:pt x="850" y="746"/>
                    <a:pt x="852" y="744"/>
                    <a:pt x="855" y="742"/>
                  </a:cubicBezTo>
                  <a:cubicBezTo>
                    <a:pt x="856" y="742"/>
                    <a:pt x="857" y="741"/>
                    <a:pt x="858" y="740"/>
                  </a:cubicBezTo>
                  <a:cubicBezTo>
                    <a:pt x="859" y="740"/>
                    <a:pt x="860" y="739"/>
                    <a:pt x="861" y="739"/>
                  </a:cubicBezTo>
                  <a:cubicBezTo>
                    <a:pt x="861" y="739"/>
                    <a:pt x="861" y="739"/>
                    <a:pt x="862" y="739"/>
                  </a:cubicBezTo>
                  <a:cubicBezTo>
                    <a:pt x="862" y="740"/>
                    <a:pt x="862" y="741"/>
                    <a:pt x="862" y="742"/>
                  </a:cubicBezTo>
                  <a:cubicBezTo>
                    <a:pt x="862" y="744"/>
                    <a:pt x="862" y="745"/>
                    <a:pt x="862" y="747"/>
                  </a:cubicBezTo>
                  <a:cubicBezTo>
                    <a:pt x="863" y="749"/>
                    <a:pt x="863" y="750"/>
                    <a:pt x="863" y="752"/>
                  </a:cubicBezTo>
                  <a:cubicBezTo>
                    <a:pt x="865" y="758"/>
                    <a:pt x="867" y="763"/>
                    <a:pt x="870" y="768"/>
                  </a:cubicBezTo>
                  <a:cubicBezTo>
                    <a:pt x="871" y="770"/>
                    <a:pt x="873" y="772"/>
                    <a:pt x="874" y="774"/>
                  </a:cubicBezTo>
                  <a:cubicBezTo>
                    <a:pt x="875" y="775"/>
                    <a:pt x="876" y="776"/>
                    <a:pt x="877" y="777"/>
                  </a:cubicBezTo>
                  <a:cubicBezTo>
                    <a:pt x="878" y="778"/>
                    <a:pt x="878" y="779"/>
                    <a:pt x="879" y="780"/>
                  </a:cubicBezTo>
                  <a:cubicBezTo>
                    <a:pt x="881" y="781"/>
                    <a:pt x="882" y="783"/>
                    <a:pt x="884" y="784"/>
                  </a:cubicBezTo>
                  <a:cubicBezTo>
                    <a:pt x="885" y="786"/>
                    <a:pt x="887" y="787"/>
                    <a:pt x="889" y="788"/>
                  </a:cubicBezTo>
                  <a:cubicBezTo>
                    <a:pt x="889" y="789"/>
                    <a:pt x="890" y="789"/>
                    <a:pt x="891" y="790"/>
                  </a:cubicBezTo>
                  <a:cubicBezTo>
                    <a:pt x="891" y="790"/>
                    <a:pt x="891" y="791"/>
                    <a:pt x="892" y="791"/>
                  </a:cubicBezTo>
                  <a:cubicBezTo>
                    <a:pt x="892" y="791"/>
                    <a:pt x="893" y="791"/>
                    <a:pt x="893" y="792"/>
                  </a:cubicBezTo>
                  <a:cubicBezTo>
                    <a:pt x="894" y="792"/>
                    <a:pt x="896" y="793"/>
                    <a:pt x="897" y="794"/>
                  </a:cubicBezTo>
                  <a:cubicBezTo>
                    <a:pt x="898" y="795"/>
                    <a:pt x="899" y="796"/>
                    <a:pt x="901" y="796"/>
                  </a:cubicBezTo>
                  <a:cubicBezTo>
                    <a:pt x="902" y="797"/>
                    <a:pt x="903" y="798"/>
                    <a:pt x="904" y="798"/>
                  </a:cubicBezTo>
                  <a:cubicBezTo>
                    <a:pt x="907" y="800"/>
                    <a:pt x="909" y="801"/>
                    <a:pt x="909" y="801"/>
                  </a:cubicBezTo>
                  <a:cubicBezTo>
                    <a:pt x="911" y="796"/>
                    <a:pt x="911" y="796"/>
                    <a:pt x="911" y="796"/>
                  </a:cubicBezTo>
                  <a:cubicBezTo>
                    <a:pt x="911" y="796"/>
                    <a:pt x="909" y="795"/>
                    <a:pt x="906" y="793"/>
                  </a:cubicBezTo>
                  <a:cubicBezTo>
                    <a:pt x="904" y="793"/>
                    <a:pt x="902" y="791"/>
                    <a:pt x="900" y="790"/>
                  </a:cubicBezTo>
                  <a:cubicBezTo>
                    <a:pt x="897" y="788"/>
                    <a:pt x="894" y="787"/>
                    <a:pt x="892" y="784"/>
                  </a:cubicBezTo>
                  <a:cubicBezTo>
                    <a:pt x="886" y="780"/>
                    <a:pt x="879" y="774"/>
                    <a:pt x="874" y="765"/>
                  </a:cubicBezTo>
                  <a:cubicBezTo>
                    <a:pt x="872" y="761"/>
                    <a:pt x="870" y="756"/>
                    <a:pt x="868" y="750"/>
                  </a:cubicBezTo>
                  <a:cubicBezTo>
                    <a:pt x="868" y="749"/>
                    <a:pt x="868" y="748"/>
                    <a:pt x="868" y="746"/>
                  </a:cubicBezTo>
                  <a:cubicBezTo>
                    <a:pt x="867" y="745"/>
                    <a:pt x="867" y="743"/>
                    <a:pt x="867" y="742"/>
                  </a:cubicBezTo>
                  <a:cubicBezTo>
                    <a:pt x="867" y="740"/>
                    <a:pt x="867" y="739"/>
                    <a:pt x="867" y="738"/>
                  </a:cubicBezTo>
                  <a:cubicBezTo>
                    <a:pt x="867" y="737"/>
                    <a:pt x="867" y="736"/>
                    <a:pt x="867" y="735"/>
                  </a:cubicBezTo>
                  <a:cubicBezTo>
                    <a:pt x="867" y="734"/>
                    <a:pt x="867" y="734"/>
                    <a:pt x="867" y="734"/>
                  </a:cubicBezTo>
                  <a:cubicBezTo>
                    <a:pt x="868" y="734"/>
                    <a:pt x="868" y="734"/>
                    <a:pt x="868" y="734"/>
                  </a:cubicBezTo>
                  <a:cubicBezTo>
                    <a:pt x="868" y="733"/>
                    <a:pt x="868" y="733"/>
                    <a:pt x="868" y="733"/>
                  </a:cubicBezTo>
                  <a:cubicBezTo>
                    <a:pt x="868" y="733"/>
                    <a:pt x="868" y="733"/>
                    <a:pt x="868" y="733"/>
                  </a:cubicBezTo>
                  <a:cubicBezTo>
                    <a:pt x="868" y="733"/>
                    <a:pt x="868" y="733"/>
                    <a:pt x="868" y="733"/>
                  </a:cubicBezTo>
                  <a:cubicBezTo>
                    <a:pt x="868" y="731"/>
                    <a:pt x="869" y="728"/>
                    <a:pt x="871" y="726"/>
                  </a:cubicBezTo>
                  <a:cubicBezTo>
                    <a:pt x="873" y="724"/>
                    <a:pt x="876" y="722"/>
                    <a:pt x="879" y="720"/>
                  </a:cubicBezTo>
                  <a:cubicBezTo>
                    <a:pt x="881" y="718"/>
                    <a:pt x="884" y="717"/>
                    <a:pt x="888" y="715"/>
                  </a:cubicBezTo>
                  <a:cubicBezTo>
                    <a:pt x="891" y="714"/>
                    <a:pt x="894" y="712"/>
                    <a:pt x="897" y="711"/>
                  </a:cubicBezTo>
                  <a:cubicBezTo>
                    <a:pt x="904" y="709"/>
                    <a:pt x="911" y="706"/>
                    <a:pt x="919" y="704"/>
                  </a:cubicBezTo>
                  <a:cubicBezTo>
                    <a:pt x="922" y="703"/>
                    <a:pt x="926" y="702"/>
                    <a:pt x="930" y="700"/>
                  </a:cubicBezTo>
                  <a:cubicBezTo>
                    <a:pt x="934" y="699"/>
                    <a:pt x="938" y="698"/>
                    <a:pt x="941" y="697"/>
                  </a:cubicBezTo>
                  <a:cubicBezTo>
                    <a:pt x="945" y="695"/>
                    <a:pt x="949" y="694"/>
                    <a:pt x="953" y="692"/>
                  </a:cubicBezTo>
                  <a:cubicBezTo>
                    <a:pt x="954" y="692"/>
                    <a:pt x="955" y="691"/>
                    <a:pt x="956" y="691"/>
                  </a:cubicBezTo>
                  <a:cubicBezTo>
                    <a:pt x="957" y="691"/>
                    <a:pt x="957" y="691"/>
                    <a:pt x="957" y="691"/>
                  </a:cubicBezTo>
                  <a:cubicBezTo>
                    <a:pt x="957" y="690"/>
                    <a:pt x="957" y="690"/>
                    <a:pt x="957" y="690"/>
                  </a:cubicBezTo>
                  <a:cubicBezTo>
                    <a:pt x="957" y="690"/>
                    <a:pt x="957" y="690"/>
                    <a:pt x="957" y="690"/>
                  </a:cubicBezTo>
                  <a:cubicBezTo>
                    <a:pt x="958" y="690"/>
                    <a:pt x="958" y="690"/>
                    <a:pt x="958" y="690"/>
                  </a:cubicBezTo>
                  <a:cubicBezTo>
                    <a:pt x="959" y="689"/>
                    <a:pt x="959" y="689"/>
                    <a:pt x="959" y="689"/>
                  </a:cubicBezTo>
                  <a:cubicBezTo>
                    <a:pt x="960" y="689"/>
                    <a:pt x="961" y="688"/>
                    <a:pt x="962" y="687"/>
                  </a:cubicBezTo>
                  <a:cubicBezTo>
                    <a:pt x="963" y="687"/>
                    <a:pt x="964" y="686"/>
                    <a:pt x="965" y="685"/>
                  </a:cubicBezTo>
                  <a:cubicBezTo>
                    <a:pt x="967" y="684"/>
                    <a:pt x="969" y="682"/>
                    <a:pt x="971" y="680"/>
                  </a:cubicBezTo>
                  <a:cubicBezTo>
                    <a:pt x="972" y="678"/>
                    <a:pt x="974" y="676"/>
                    <a:pt x="975" y="673"/>
                  </a:cubicBezTo>
                  <a:cubicBezTo>
                    <a:pt x="976" y="671"/>
                    <a:pt x="977" y="669"/>
                    <a:pt x="978" y="666"/>
                  </a:cubicBezTo>
                  <a:cubicBezTo>
                    <a:pt x="979" y="664"/>
                    <a:pt x="979" y="662"/>
                    <a:pt x="980" y="660"/>
                  </a:cubicBezTo>
                  <a:cubicBezTo>
                    <a:pt x="980" y="655"/>
                    <a:pt x="981" y="651"/>
                    <a:pt x="982" y="647"/>
                  </a:cubicBezTo>
                  <a:cubicBezTo>
                    <a:pt x="983" y="643"/>
                    <a:pt x="984" y="640"/>
                    <a:pt x="985" y="637"/>
                  </a:cubicBezTo>
                  <a:cubicBezTo>
                    <a:pt x="986" y="635"/>
                    <a:pt x="987" y="634"/>
                    <a:pt x="988" y="633"/>
                  </a:cubicBezTo>
                  <a:cubicBezTo>
                    <a:pt x="988" y="632"/>
                    <a:pt x="989" y="631"/>
                    <a:pt x="989" y="631"/>
                  </a:cubicBezTo>
                  <a:cubicBezTo>
                    <a:pt x="990" y="630"/>
                    <a:pt x="990" y="630"/>
                    <a:pt x="991" y="629"/>
                  </a:cubicBezTo>
                  <a:cubicBezTo>
                    <a:pt x="992" y="627"/>
                    <a:pt x="992" y="627"/>
                    <a:pt x="992" y="627"/>
                  </a:cubicBezTo>
                  <a:cubicBezTo>
                    <a:pt x="992" y="628"/>
                    <a:pt x="991" y="628"/>
                    <a:pt x="992" y="628"/>
                  </a:cubicBezTo>
                  <a:cubicBezTo>
                    <a:pt x="992" y="627"/>
                    <a:pt x="992" y="627"/>
                    <a:pt x="992" y="627"/>
                  </a:cubicBezTo>
                  <a:cubicBezTo>
                    <a:pt x="992" y="627"/>
                    <a:pt x="992" y="627"/>
                    <a:pt x="992" y="627"/>
                  </a:cubicBezTo>
                  <a:cubicBezTo>
                    <a:pt x="992" y="627"/>
                    <a:pt x="992" y="627"/>
                    <a:pt x="992" y="627"/>
                  </a:cubicBezTo>
                  <a:cubicBezTo>
                    <a:pt x="993" y="626"/>
                    <a:pt x="993" y="626"/>
                    <a:pt x="994" y="625"/>
                  </a:cubicBezTo>
                  <a:cubicBezTo>
                    <a:pt x="995" y="625"/>
                    <a:pt x="996" y="624"/>
                    <a:pt x="998" y="623"/>
                  </a:cubicBezTo>
                  <a:cubicBezTo>
                    <a:pt x="1000" y="622"/>
                    <a:pt x="1004" y="620"/>
                    <a:pt x="1007" y="620"/>
                  </a:cubicBezTo>
                  <a:cubicBezTo>
                    <a:pt x="1011" y="619"/>
                    <a:pt x="1015" y="618"/>
                    <a:pt x="1019" y="618"/>
                  </a:cubicBezTo>
                  <a:cubicBezTo>
                    <a:pt x="1023" y="618"/>
                    <a:pt x="1027" y="617"/>
                    <a:pt x="1031" y="617"/>
                  </a:cubicBezTo>
                  <a:cubicBezTo>
                    <a:pt x="1035" y="617"/>
                    <a:pt x="1039" y="618"/>
                    <a:pt x="1043" y="618"/>
                  </a:cubicBezTo>
                  <a:cubicBezTo>
                    <a:pt x="1051" y="618"/>
                    <a:pt x="1059" y="619"/>
                    <a:pt x="1068" y="619"/>
                  </a:cubicBezTo>
                  <a:cubicBezTo>
                    <a:pt x="1070" y="620"/>
                    <a:pt x="1072" y="620"/>
                    <a:pt x="1074" y="620"/>
                  </a:cubicBezTo>
                  <a:cubicBezTo>
                    <a:pt x="1075" y="620"/>
                    <a:pt x="1077" y="620"/>
                    <a:pt x="1078" y="620"/>
                  </a:cubicBezTo>
                  <a:cubicBezTo>
                    <a:pt x="1078" y="620"/>
                    <a:pt x="1078" y="620"/>
                    <a:pt x="1078" y="620"/>
                  </a:cubicBezTo>
                  <a:cubicBezTo>
                    <a:pt x="1078" y="620"/>
                    <a:pt x="1078" y="620"/>
                    <a:pt x="1078" y="620"/>
                  </a:cubicBezTo>
                  <a:cubicBezTo>
                    <a:pt x="1079" y="620"/>
                    <a:pt x="1079" y="620"/>
                    <a:pt x="1079" y="620"/>
                  </a:cubicBezTo>
                  <a:cubicBezTo>
                    <a:pt x="1079" y="620"/>
                    <a:pt x="1079" y="620"/>
                    <a:pt x="1080" y="620"/>
                  </a:cubicBezTo>
                  <a:cubicBezTo>
                    <a:pt x="1081" y="620"/>
                    <a:pt x="1083" y="620"/>
                    <a:pt x="1084" y="621"/>
                  </a:cubicBezTo>
                  <a:cubicBezTo>
                    <a:pt x="1086" y="622"/>
                    <a:pt x="1088" y="622"/>
                    <a:pt x="1090" y="623"/>
                  </a:cubicBezTo>
                  <a:cubicBezTo>
                    <a:pt x="1097" y="626"/>
                    <a:pt x="1103" y="630"/>
                    <a:pt x="1110" y="634"/>
                  </a:cubicBezTo>
                  <a:cubicBezTo>
                    <a:pt x="1116" y="638"/>
                    <a:pt x="1123" y="642"/>
                    <a:pt x="1129" y="646"/>
                  </a:cubicBezTo>
                  <a:cubicBezTo>
                    <a:pt x="1132" y="648"/>
                    <a:pt x="1135" y="651"/>
                    <a:pt x="1137" y="653"/>
                  </a:cubicBezTo>
                  <a:cubicBezTo>
                    <a:pt x="1140" y="655"/>
                    <a:pt x="1143" y="657"/>
                    <a:pt x="1146" y="659"/>
                  </a:cubicBezTo>
                  <a:cubicBezTo>
                    <a:pt x="1147" y="660"/>
                    <a:pt x="1147" y="660"/>
                    <a:pt x="1147" y="660"/>
                  </a:cubicBezTo>
                  <a:cubicBezTo>
                    <a:pt x="1148" y="660"/>
                    <a:pt x="1148" y="661"/>
                    <a:pt x="1149" y="661"/>
                  </a:cubicBezTo>
                  <a:cubicBezTo>
                    <a:pt x="1150" y="661"/>
                    <a:pt x="1150" y="661"/>
                    <a:pt x="1150" y="661"/>
                  </a:cubicBezTo>
                  <a:cubicBezTo>
                    <a:pt x="1151" y="661"/>
                    <a:pt x="1151" y="661"/>
                    <a:pt x="1151" y="662"/>
                  </a:cubicBezTo>
                  <a:cubicBezTo>
                    <a:pt x="1152" y="662"/>
                    <a:pt x="1153" y="662"/>
                    <a:pt x="1154" y="662"/>
                  </a:cubicBezTo>
                  <a:cubicBezTo>
                    <a:pt x="1156" y="661"/>
                    <a:pt x="1158" y="661"/>
                    <a:pt x="1160" y="660"/>
                  </a:cubicBezTo>
                  <a:cubicBezTo>
                    <a:pt x="1163" y="658"/>
                    <a:pt x="1166" y="656"/>
                    <a:pt x="1169" y="654"/>
                  </a:cubicBezTo>
                  <a:cubicBezTo>
                    <a:pt x="1175" y="651"/>
                    <a:pt x="1180" y="647"/>
                    <a:pt x="1184" y="643"/>
                  </a:cubicBezTo>
                  <a:cubicBezTo>
                    <a:pt x="1187" y="641"/>
                    <a:pt x="1189" y="639"/>
                    <a:pt x="1191" y="638"/>
                  </a:cubicBezTo>
                  <a:cubicBezTo>
                    <a:pt x="1191" y="638"/>
                    <a:pt x="1192" y="637"/>
                    <a:pt x="1193" y="637"/>
                  </a:cubicBezTo>
                  <a:cubicBezTo>
                    <a:pt x="1193" y="637"/>
                    <a:pt x="1194" y="636"/>
                    <a:pt x="1194" y="636"/>
                  </a:cubicBezTo>
                  <a:cubicBezTo>
                    <a:pt x="1194" y="636"/>
                    <a:pt x="1194" y="636"/>
                    <a:pt x="1194" y="636"/>
                  </a:cubicBezTo>
                  <a:cubicBezTo>
                    <a:pt x="1194" y="636"/>
                    <a:pt x="1194" y="636"/>
                    <a:pt x="1194" y="636"/>
                  </a:cubicBezTo>
                  <a:cubicBezTo>
                    <a:pt x="1194" y="636"/>
                    <a:pt x="1194" y="636"/>
                    <a:pt x="1194" y="636"/>
                  </a:cubicBezTo>
                  <a:cubicBezTo>
                    <a:pt x="1195" y="636"/>
                    <a:pt x="1195" y="636"/>
                    <a:pt x="1195" y="636"/>
                  </a:cubicBezTo>
                  <a:cubicBezTo>
                    <a:pt x="1195" y="636"/>
                    <a:pt x="1195" y="636"/>
                    <a:pt x="1195" y="636"/>
                  </a:cubicBezTo>
                  <a:cubicBezTo>
                    <a:pt x="1195" y="635"/>
                    <a:pt x="1196" y="635"/>
                    <a:pt x="1196" y="635"/>
                  </a:cubicBezTo>
                  <a:cubicBezTo>
                    <a:pt x="1198" y="635"/>
                    <a:pt x="1200" y="635"/>
                    <a:pt x="1202" y="635"/>
                  </a:cubicBezTo>
                  <a:cubicBezTo>
                    <a:pt x="1204" y="635"/>
                    <a:pt x="1206" y="635"/>
                    <a:pt x="1208" y="635"/>
                  </a:cubicBezTo>
                  <a:cubicBezTo>
                    <a:pt x="1213" y="636"/>
                    <a:pt x="1217" y="636"/>
                    <a:pt x="1221" y="636"/>
                  </a:cubicBezTo>
                  <a:cubicBezTo>
                    <a:pt x="1228" y="637"/>
                    <a:pt x="1235" y="638"/>
                    <a:pt x="1241" y="637"/>
                  </a:cubicBezTo>
                  <a:cubicBezTo>
                    <a:pt x="1241" y="637"/>
                    <a:pt x="1241" y="637"/>
                    <a:pt x="1242" y="637"/>
                  </a:cubicBezTo>
                  <a:cubicBezTo>
                    <a:pt x="1246" y="646"/>
                    <a:pt x="1252" y="656"/>
                    <a:pt x="1260" y="663"/>
                  </a:cubicBezTo>
                  <a:cubicBezTo>
                    <a:pt x="1264" y="668"/>
                    <a:pt x="1269" y="672"/>
                    <a:pt x="1276" y="674"/>
                  </a:cubicBezTo>
                  <a:cubicBezTo>
                    <a:pt x="1277" y="675"/>
                    <a:pt x="1279" y="676"/>
                    <a:pt x="1280" y="676"/>
                  </a:cubicBezTo>
                  <a:cubicBezTo>
                    <a:pt x="1282" y="676"/>
                    <a:pt x="1284" y="677"/>
                    <a:pt x="1285" y="677"/>
                  </a:cubicBezTo>
                  <a:cubicBezTo>
                    <a:pt x="1287" y="677"/>
                    <a:pt x="1289" y="678"/>
                    <a:pt x="1290" y="678"/>
                  </a:cubicBezTo>
                  <a:cubicBezTo>
                    <a:pt x="1294" y="678"/>
                    <a:pt x="1294" y="678"/>
                    <a:pt x="1294" y="678"/>
                  </a:cubicBezTo>
                  <a:cubicBezTo>
                    <a:pt x="1299" y="678"/>
                    <a:pt x="1303" y="679"/>
                    <a:pt x="1308" y="681"/>
                  </a:cubicBezTo>
                  <a:cubicBezTo>
                    <a:pt x="1312" y="682"/>
                    <a:pt x="1316" y="684"/>
                    <a:pt x="1320" y="687"/>
                  </a:cubicBezTo>
                  <a:cubicBezTo>
                    <a:pt x="1324" y="689"/>
                    <a:pt x="1328" y="692"/>
                    <a:pt x="1333" y="696"/>
                  </a:cubicBezTo>
                  <a:cubicBezTo>
                    <a:pt x="1335" y="697"/>
                    <a:pt x="1337" y="699"/>
                    <a:pt x="1340" y="700"/>
                  </a:cubicBezTo>
                  <a:cubicBezTo>
                    <a:pt x="1330" y="703"/>
                    <a:pt x="1321" y="705"/>
                    <a:pt x="1313" y="707"/>
                  </a:cubicBezTo>
                  <a:cubicBezTo>
                    <a:pt x="1292" y="712"/>
                    <a:pt x="1273" y="717"/>
                    <a:pt x="1255" y="723"/>
                  </a:cubicBezTo>
                  <a:cubicBezTo>
                    <a:pt x="1237" y="728"/>
                    <a:pt x="1220" y="737"/>
                    <a:pt x="1207" y="745"/>
                  </a:cubicBezTo>
                  <a:cubicBezTo>
                    <a:pt x="1201" y="750"/>
                    <a:pt x="1195" y="754"/>
                    <a:pt x="1190" y="758"/>
                  </a:cubicBezTo>
                  <a:cubicBezTo>
                    <a:pt x="1184" y="762"/>
                    <a:pt x="1180" y="765"/>
                    <a:pt x="1176" y="768"/>
                  </a:cubicBezTo>
                  <a:cubicBezTo>
                    <a:pt x="1175" y="769"/>
                    <a:pt x="1175" y="769"/>
                    <a:pt x="1174" y="769"/>
                  </a:cubicBezTo>
                  <a:cubicBezTo>
                    <a:pt x="1174" y="769"/>
                    <a:pt x="1174" y="768"/>
                    <a:pt x="1174" y="768"/>
                  </a:cubicBezTo>
                  <a:cubicBezTo>
                    <a:pt x="1172" y="765"/>
                    <a:pt x="1171" y="762"/>
                    <a:pt x="1169" y="759"/>
                  </a:cubicBezTo>
                  <a:cubicBezTo>
                    <a:pt x="1165" y="754"/>
                    <a:pt x="1160" y="751"/>
                    <a:pt x="1156" y="748"/>
                  </a:cubicBezTo>
                  <a:cubicBezTo>
                    <a:pt x="1154" y="748"/>
                    <a:pt x="1154" y="748"/>
                    <a:pt x="1154" y="748"/>
                  </a:cubicBezTo>
                  <a:cubicBezTo>
                    <a:pt x="1154" y="747"/>
                    <a:pt x="1154" y="747"/>
                    <a:pt x="1154" y="747"/>
                  </a:cubicBezTo>
                  <a:cubicBezTo>
                    <a:pt x="1153" y="747"/>
                    <a:pt x="1153" y="747"/>
                    <a:pt x="1153" y="747"/>
                  </a:cubicBezTo>
                  <a:cubicBezTo>
                    <a:pt x="1153" y="747"/>
                    <a:pt x="1153" y="747"/>
                    <a:pt x="1153" y="747"/>
                  </a:cubicBezTo>
                  <a:cubicBezTo>
                    <a:pt x="1152" y="746"/>
                    <a:pt x="1151" y="746"/>
                    <a:pt x="1150" y="745"/>
                  </a:cubicBezTo>
                  <a:cubicBezTo>
                    <a:pt x="1148" y="744"/>
                    <a:pt x="1146" y="744"/>
                    <a:pt x="1145" y="743"/>
                  </a:cubicBezTo>
                  <a:cubicBezTo>
                    <a:pt x="1141" y="741"/>
                    <a:pt x="1137" y="740"/>
                    <a:pt x="1134" y="738"/>
                  </a:cubicBezTo>
                  <a:cubicBezTo>
                    <a:pt x="1120" y="732"/>
                    <a:pt x="1108" y="727"/>
                    <a:pt x="1097" y="722"/>
                  </a:cubicBezTo>
                  <a:cubicBezTo>
                    <a:pt x="1074" y="712"/>
                    <a:pt x="1057" y="704"/>
                    <a:pt x="1046" y="698"/>
                  </a:cubicBezTo>
                  <a:cubicBezTo>
                    <a:pt x="1040" y="695"/>
                    <a:pt x="1036" y="692"/>
                    <a:pt x="1034" y="690"/>
                  </a:cubicBezTo>
                  <a:cubicBezTo>
                    <a:pt x="1033" y="689"/>
                    <a:pt x="1032" y="689"/>
                    <a:pt x="1032" y="688"/>
                  </a:cubicBezTo>
                  <a:cubicBezTo>
                    <a:pt x="1031" y="688"/>
                    <a:pt x="1031" y="687"/>
                    <a:pt x="1031" y="687"/>
                  </a:cubicBezTo>
                  <a:cubicBezTo>
                    <a:pt x="1029" y="686"/>
                    <a:pt x="1029" y="686"/>
                    <a:pt x="1029" y="686"/>
                  </a:cubicBezTo>
                  <a:cubicBezTo>
                    <a:pt x="1029" y="686"/>
                    <a:pt x="1028" y="686"/>
                    <a:pt x="1028" y="686"/>
                  </a:cubicBezTo>
                  <a:cubicBezTo>
                    <a:pt x="1027" y="687"/>
                    <a:pt x="1026" y="688"/>
                    <a:pt x="1026" y="689"/>
                  </a:cubicBezTo>
                  <a:cubicBezTo>
                    <a:pt x="1026" y="689"/>
                    <a:pt x="1026" y="689"/>
                    <a:pt x="1026" y="689"/>
                  </a:cubicBezTo>
                  <a:cubicBezTo>
                    <a:pt x="1026" y="689"/>
                    <a:pt x="1026" y="690"/>
                    <a:pt x="1027" y="690"/>
                  </a:cubicBezTo>
                  <a:cubicBezTo>
                    <a:pt x="1027" y="692"/>
                    <a:pt x="1028" y="693"/>
                    <a:pt x="1029" y="695"/>
                  </a:cubicBezTo>
                  <a:cubicBezTo>
                    <a:pt x="1031" y="698"/>
                    <a:pt x="1035" y="702"/>
                    <a:pt x="1040" y="706"/>
                  </a:cubicBezTo>
                  <a:cubicBezTo>
                    <a:pt x="1050" y="715"/>
                    <a:pt x="1067" y="726"/>
                    <a:pt x="1088" y="738"/>
                  </a:cubicBezTo>
                  <a:cubicBezTo>
                    <a:pt x="1094" y="742"/>
                    <a:pt x="1099" y="745"/>
                    <a:pt x="1105" y="748"/>
                  </a:cubicBezTo>
                  <a:cubicBezTo>
                    <a:pt x="1111" y="751"/>
                    <a:pt x="1117" y="755"/>
                    <a:pt x="1124" y="758"/>
                  </a:cubicBezTo>
                  <a:cubicBezTo>
                    <a:pt x="1127" y="760"/>
                    <a:pt x="1130" y="762"/>
                    <a:pt x="1134" y="764"/>
                  </a:cubicBezTo>
                  <a:cubicBezTo>
                    <a:pt x="1135" y="765"/>
                    <a:pt x="1137" y="766"/>
                    <a:pt x="1139" y="767"/>
                  </a:cubicBezTo>
                  <a:cubicBezTo>
                    <a:pt x="1139" y="767"/>
                    <a:pt x="1140" y="768"/>
                    <a:pt x="1141" y="768"/>
                  </a:cubicBezTo>
                  <a:cubicBezTo>
                    <a:pt x="1142" y="769"/>
                    <a:pt x="1142" y="769"/>
                    <a:pt x="1142" y="769"/>
                  </a:cubicBezTo>
                  <a:cubicBezTo>
                    <a:pt x="1142" y="769"/>
                    <a:pt x="1142" y="769"/>
                    <a:pt x="1142" y="769"/>
                  </a:cubicBezTo>
                  <a:cubicBezTo>
                    <a:pt x="1142" y="769"/>
                    <a:pt x="1142" y="769"/>
                    <a:pt x="1142" y="769"/>
                  </a:cubicBezTo>
                  <a:cubicBezTo>
                    <a:pt x="1143" y="769"/>
                    <a:pt x="1143" y="769"/>
                    <a:pt x="1143" y="769"/>
                  </a:cubicBezTo>
                  <a:cubicBezTo>
                    <a:pt x="1146" y="771"/>
                    <a:pt x="1147" y="773"/>
                    <a:pt x="1149" y="775"/>
                  </a:cubicBezTo>
                  <a:cubicBezTo>
                    <a:pt x="1149" y="775"/>
                    <a:pt x="1149" y="776"/>
                    <a:pt x="1150" y="777"/>
                  </a:cubicBezTo>
                  <a:cubicBezTo>
                    <a:pt x="1150" y="777"/>
                    <a:pt x="1150" y="778"/>
                    <a:pt x="1150" y="778"/>
                  </a:cubicBezTo>
                  <a:cubicBezTo>
                    <a:pt x="1150" y="779"/>
                    <a:pt x="1149" y="779"/>
                    <a:pt x="1148" y="780"/>
                  </a:cubicBezTo>
                  <a:cubicBezTo>
                    <a:pt x="1147" y="781"/>
                    <a:pt x="1145" y="782"/>
                    <a:pt x="1142" y="783"/>
                  </a:cubicBezTo>
                  <a:cubicBezTo>
                    <a:pt x="1142" y="783"/>
                    <a:pt x="1142" y="783"/>
                    <a:pt x="1141" y="783"/>
                  </a:cubicBezTo>
                  <a:cubicBezTo>
                    <a:pt x="1141" y="783"/>
                    <a:pt x="1141" y="783"/>
                    <a:pt x="1141" y="783"/>
                  </a:cubicBezTo>
                  <a:cubicBezTo>
                    <a:pt x="1141" y="783"/>
                    <a:pt x="1141" y="783"/>
                    <a:pt x="1141" y="783"/>
                  </a:cubicBezTo>
                  <a:cubicBezTo>
                    <a:pt x="1140" y="783"/>
                    <a:pt x="1140" y="783"/>
                    <a:pt x="1140" y="783"/>
                  </a:cubicBezTo>
                  <a:cubicBezTo>
                    <a:pt x="1140" y="783"/>
                    <a:pt x="1140" y="783"/>
                    <a:pt x="1140" y="783"/>
                  </a:cubicBezTo>
                  <a:cubicBezTo>
                    <a:pt x="1140" y="783"/>
                    <a:pt x="1140" y="783"/>
                    <a:pt x="1140" y="783"/>
                  </a:cubicBezTo>
                  <a:cubicBezTo>
                    <a:pt x="1138" y="783"/>
                    <a:pt x="1138" y="783"/>
                    <a:pt x="1138" y="783"/>
                  </a:cubicBezTo>
                  <a:cubicBezTo>
                    <a:pt x="1137" y="783"/>
                    <a:pt x="1135" y="783"/>
                    <a:pt x="1133" y="783"/>
                  </a:cubicBezTo>
                  <a:cubicBezTo>
                    <a:pt x="1132" y="783"/>
                    <a:pt x="1132" y="783"/>
                    <a:pt x="1131" y="784"/>
                  </a:cubicBezTo>
                  <a:cubicBezTo>
                    <a:pt x="1129" y="784"/>
                    <a:pt x="1129" y="784"/>
                    <a:pt x="1129" y="784"/>
                  </a:cubicBezTo>
                  <a:cubicBezTo>
                    <a:pt x="1123" y="785"/>
                    <a:pt x="1118" y="787"/>
                    <a:pt x="1113" y="788"/>
                  </a:cubicBezTo>
                  <a:cubicBezTo>
                    <a:pt x="1104" y="792"/>
                    <a:pt x="1094" y="796"/>
                    <a:pt x="1085" y="799"/>
                  </a:cubicBezTo>
                  <a:cubicBezTo>
                    <a:pt x="1076" y="803"/>
                    <a:pt x="1066" y="807"/>
                    <a:pt x="1057" y="810"/>
                  </a:cubicBezTo>
                  <a:cubicBezTo>
                    <a:pt x="1047" y="813"/>
                    <a:pt x="1037" y="816"/>
                    <a:pt x="1027" y="819"/>
                  </a:cubicBezTo>
                  <a:cubicBezTo>
                    <a:pt x="1022" y="820"/>
                    <a:pt x="1017" y="821"/>
                    <a:pt x="1012" y="822"/>
                  </a:cubicBezTo>
                  <a:cubicBezTo>
                    <a:pt x="1010" y="822"/>
                    <a:pt x="1007" y="822"/>
                    <a:pt x="1005" y="823"/>
                  </a:cubicBezTo>
                  <a:cubicBezTo>
                    <a:pt x="1003" y="823"/>
                    <a:pt x="1003" y="823"/>
                    <a:pt x="1003" y="823"/>
                  </a:cubicBezTo>
                  <a:cubicBezTo>
                    <a:pt x="1001" y="823"/>
                    <a:pt x="1001" y="823"/>
                    <a:pt x="1001" y="823"/>
                  </a:cubicBezTo>
                  <a:cubicBezTo>
                    <a:pt x="999" y="823"/>
                    <a:pt x="999" y="823"/>
                    <a:pt x="999" y="823"/>
                  </a:cubicBezTo>
                  <a:cubicBezTo>
                    <a:pt x="999" y="823"/>
                    <a:pt x="998" y="823"/>
                    <a:pt x="997" y="823"/>
                  </a:cubicBezTo>
                  <a:cubicBezTo>
                    <a:pt x="995" y="823"/>
                    <a:pt x="992" y="823"/>
                    <a:pt x="989" y="823"/>
                  </a:cubicBezTo>
                  <a:cubicBezTo>
                    <a:pt x="986" y="823"/>
                    <a:pt x="983" y="823"/>
                    <a:pt x="980" y="823"/>
                  </a:cubicBezTo>
                  <a:cubicBezTo>
                    <a:pt x="977" y="823"/>
                    <a:pt x="974" y="824"/>
                    <a:pt x="971" y="824"/>
                  </a:cubicBezTo>
                  <a:cubicBezTo>
                    <a:pt x="968" y="824"/>
                    <a:pt x="964" y="824"/>
                    <a:pt x="961" y="825"/>
                  </a:cubicBezTo>
                  <a:cubicBezTo>
                    <a:pt x="949" y="826"/>
                    <a:pt x="937" y="828"/>
                    <a:pt x="924" y="831"/>
                  </a:cubicBezTo>
                  <a:cubicBezTo>
                    <a:pt x="912" y="834"/>
                    <a:pt x="900" y="838"/>
                    <a:pt x="888" y="843"/>
                  </a:cubicBezTo>
                  <a:close/>
                  <a:moveTo>
                    <a:pt x="953" y="875"/>
                  </a:moveTo>
                  <a:cubicBezTo>
                    <a:pt x="948" y="869"/>
                    <a:pt x="944" y="864"/>
                    <a:pt x="940" y="860"/>
                  </a:cubicBezTo>
                  <a:cubicBezTo>
                    <a:pt x="949" y="858"/>
                    <a:pt x="957" y="857"/>
                    <a:pt x="965" y="856"/>
                  </a:cubicBezTo>
                  <a:cubicBezTo>
                    <a:pt x="968" y="855"/>
                    <a:pt x="970" y="855"/>
                    <a:pt x="973" y="855"/>
                  </a:cubicBezTo>
                  <a:cubicBezTo>
                    <a:pt x="976" y="855"/>
                    <a:pt x="979" y="854"/>
                    <a:pt x="981" y="854"/>
                  </a:cubicBezTo>
                  <a:cubicBezTo>
                    <a:pt x="984" y="854"/>
                    <a:pt x="987" y="854"/>
                    <a:pt x="989" y="854"/>
                  </a:cubicBezTo>
                  <a:cubicBezTo>
                    <a:pt x="992" y="854"/>
                    <a:pt x="995" y="854"/>
                    <a:pt x="998" y="854"/>
                  </a:cubicBezTo>
                  <a:cubicBezTo>
                    <a:pt x="999" y="854"/>
                    <a:pt x="1000" y="854"/>
                    <a:pt x="1000" y="853"/>
                  </a:cubicBezTo>
                  <a:cubicBezTo>
                    <a:pt x="1003" y="853"/>
                    <a:pt x="1003" y="853"/>
                    <a:pt x="1003" y="853"/>
                  </a:cubicBezTo>
                  <a:cubicBezTo>
                    <a:pt x="1005" y="853"/>
                    <a:pt x="1005" y="853"/>
                    <a:pt x="1005" y="853"/>
                  </a:cubicBezTo>
                  <a:cubicBezTo>
                    <a:pt x="1008" y="853"/>
                    <a:pt x="1008" y="853"/>
                    <a:pt x="1008" y="853"/>
                  </a:cubicBezTo>
                  <a:cubicBezTo>
                    <a:pt x="1011" y="853"/>
                    <a:pt x="1014" y="852"/>
                    <a:pt x="1017" y="852"/>
                  </a:cubicBezTo>
                  <a:cubicBezTo>
                    <a:pt x="1023" y="851"/>
                    <a:pt x="1029" y="849"/>
                    <a:pt x="1034" y="848"/>
                  </a:cubicBezTo>
                  <a:cubicBezTo>
                    <a:pt x="1046" y="845"/>
                    <a:pt x="1056" y="841"/>
                    <a:pt x="1067" y="838"/>
                  </a:cubicBezTo>
                  <a:cubicBezTo>
                    <a:pt x="1077" y="834"/>
                    <a:pt x="1087" y="830"/>
                    <a:pt x="1096" y="826"/>
                  </a:cubicBezTo>
                  <a:cubicBezTo>
                    <a:pt x="1105" y="822"/>
                    <a:pt x="1114" y="818"/>
                    <a:pt x="1123" y="815"/>
                  </a:cubicBezTo>
                  <a:cubicBezTo>
                    <a:pt x="1127" y="813"/>
                    <a:pt x="1131" y="812"/>
                    <a:pt x="1134" y="811"/>
                  </a:cubicBezTo>
                  <a:cubicBezTo>
                    <a:pt x="1136" y="811"/>
                    <a:pt x="1136" y="811"/>
                    <a:pt x="1136" y="811"/>
                  </a:cubicBezTo>
                  <a:cubicBezTo>
                    <a:pt x="1136" y="811"/>
                    <a:pt x="1136" y="811"/>
                    <a:pt x="1137" y="811"/>
                  </a:cubicBezTo>
                  <a:cubicBezTo>
                    <a:pt x="1137" y="810"/>
                    <a:pt x="1138" y="810"/>
                    <a:pt x="1138" y="810"/>
                  </a:cubicBezTo>
                  <a:cubicBezTo>
                    <a:pt x="1141" y="810"/>
                    <a:pt x="1141" y="810"/>
                    <a:pt x="1141" y="810"/>
                  </a:cubicBezTo>
                  <a:cubicBezTo>
                    <a:pt x="1141" y="810"/>
                    <a:pt x="1141" y="810"/>
                    <a:pt x="1141" y="810"/>
                  </a:cubicBezTo>
                  <a:cubicBezTo>
                    <a:pt x="1142" y="810"/>
                    <a:pt x="1142" y="810"/>
                    <a:pt x="1142" y="810"/>
                  </a:cubicBezTo>
                  <a:cubicBezTo>
                    <a:pt x="1143" y="810"/>
                    <a:pt x="1143" y="810"/>
                    <a:pt x="1143" y="810"/>
                  </a:cubicBezTo>
                  <a:cubicBezTo>
                    <a:pt x="1144" y="810"/>
                    <a:pt x="1144" y="810"/>
                    <a:pt x="1144" y="810"/>
                  </a:cubicBezTo>
                  <a:cubicBezTo>
                    <a:pt x="1146" y="810"/>
                    <a:pt x="1146" y="810"/>
                    <a:pt x="1146" y="810"/>
                  </a:cubicBezTo>
                  <a:cubicBezTo>
                    <a:pt x="1146" y="810"/>
                    <a:pt x="1147" y="809"/>
                    <a:pt x="1148" y="809"/>
                  </a:cubicBezTo>
                  <a:cubicBezTo>
                    <a:pt x="1153" y="808"/>
                    <a:pt x="1158" y="806"/>
                    <a:pt x="1162" y="803"/>
                  </a:cubicBezTo>
                  <a:cubicBezTo>
                    <a:pt x="1163" y="803"/>
                    <a:pt x="1165" y="802"/>
                    <a:pt x="1166" y="801"/>
                  </a:cubicBezTo>
                  <a:cubicBezTo>
                    <a:pt x="1168" y="801"/>
                    <a:pt x="1170" y="800"/>
                    <a:pt x="1171" y="798"/>
                  </a:cubicBezTo>
                  <a:cubicBezTo>
                    <a:pt x="1173" y="797"/>
                    <a:pt x="1175" y="796"/>
                    <a:pt x="1177" y="795"/>
                  </a:cubicBezTo>
                  <a:cubicBezTo>
                    <a:pt x="1178" y="794"/>
                    <a:pt x="1179" y="793"/>
                    <a:pt x="1180" y="793"/>
                  </a:cubicBezTo>
                  <a:cubicBezTo>
                    <a:pt x="1181" y="792"/>
                    <a:pt x="1182" y="791"/>
                    <a:pt x="1183" y="790"/>
                  </a:cubicBezTo>
                  <a:cubicBezTo>
                    <a:pt x="1185" y="789"/>
                    <a:pt x="1187" y="787"/>
                    <a:pt x="1189" y="785"/>
                  </a:cubicBezTo>
                  <a:cubicBezTo>
                    <a:pt x="1193" y="782"/>
                    <a:pt x="1198" y="778"/>
                    <a:pt x="1202" y="774"/>
                  </a:cubicBezTo>
                  <a:cubicBezTo>
                    <a:pt x="1207" y="770"/>
                    <a:pt x="1212" y="765"/>
                    <a:pt x="1218" y="761"/>
                  </a:cubicBezTo>
                  <a:cubicBezTo>
                    <a:pt x="1220" y="760"/>
                    <a:pt x="1221" y="759"/>
                    <a:pt x="1223" y="758"/>
                  </a:cubicBezTo>
                  <a:cubicBezTo>
                    <a:pt x="1224" y="757"/>
                    <a:pt x="1226" y="756"/>
                    <a:pt x="1227" y="755"/>
                  </a:cubicBezTo>
                  <a:cubicBezTo>
                    <a:pt x="1229" y="754"/>
                    <a:pt x="1230" y="753"/>
                    <a:pt x="1232" y="752"/>
                  </a:cubicBezTo>
                  <a:cubicBezTo>
                    <a:pt x="1233" y="752"/>
                    <a:pt x="1234" y="751"/>
                    <a:pt x="1235" y="751"/>
                  </a:cubicBezTo>
                  <a:cubicBezTo>
                    <a:pt x="1235" y="750"/>
                    <a:pt x="1236" y="750"/>
                    <a:pt x="1237" y="749"/>
                  </a:cubicBezTo>
                  <a:cubicBezTo>
                    <a:pt x="1238" y="749"/>
                    <a:pt x="1239" y="748"/>
                    <a:pt x="1240" y="748"/>
                  </a:cubicBezTo>
                  <a:cubicBezTo>
                    <a:pt x="1241" y="747"/>
                    <a:pt x="1241" y="747"/>
                    <a:pt x="1241" y="747"/>
                  </a:cubicBezTo>
                  <a:cubicBezTo>
                    <a:pt x="1242" y="747"/>
                    <a:pt x="1242" y="747"/>
                    <a:pt x="1242" y="747"/>
                  </a:cubicBezTo>
                  <a:cubicBezTo>
                    <a:pt x="1242" y="747"/>
                    <a:pt x="1242" y="747"/>
                    <a:pt x="1242" y="747"/>
                  </a:cubicBezTo>
                  <a:cubicBezTo>
                    <a:pt x="1243" y="747"/>
                    <a:pt x="1243" y="747"/>
                    <a:pt x="1243" y="747"/>
                  </a:cubicBezTo>
                  <a:cubicBezTo>
                    <a:pt x="1245" y="746"/>
                    <a:pt x="1246" y="745"/>
                    <a:pt x="1248" y="744"/>
                  </a:cubicBezTo>
                  <a:cubicBezTo>
                    <a:pt x="1250" y="743"/>
                    <a:pt x="1252" y="742"/>
                    <a:pt x="1254" y="742"/>
                  </a:cubicBezTo>
                  <a:cubicBezTo>
                    <a:pt x="1256" y="741"/>
                    <a:pt x="1258" y="740"/>
                    <a:pt x="1260" y="739"/>
                  </a:cubicBezTo>
                  <a:cubicBezTo>
                    <a:pt x="1277" y="734"/>
                    <a:pt x="1296" y="728"/>
                    <a:pt x="1317" y="724"/>
                  </a:cubicBezTo>
                  <a:cubicBezTo>
                    <a:pt x="1322" y="722"/>
                    <a:pt x="1327" y="721"/>
                    <a:pt x="1332" y="720"/>
                  </a:cubicBezTo>
                  <a:cubicBezTo>
                    <a:pt x="1334" y="720"/>
                    <a:pt x="1336" y="719"/>
                    <a:pt x="1339" y="719"/>
                  </a:cubicBezTo>
                  <a:cubicBezTo>
                    <a:pt x="1338" y="719"/>
                    <a:pt x="1338" y="719"/>
                    <a:pt x="1338" y="719"/>
                  </a:cubicBezTo>
                  <a:cubicBezTo>
                    <a:pt x="1328" y="725"/>
                    <a:pt x="1315" y="734"/>
                    <a:pt x="1300" y="745"/>
                  </a:cubicBezTo>
                  <a:cubicBezTo>
                    <a:pt x="1292" y="750"/>
                    <a:pt x="1284" y="756"/>
                    <a:pt x="1275" y="762"/>
                  </a:cubicBezTo>
                  <a:cubicBezTo>
                    <a:pt x="1272" y="763"/>
                    <a:pt x="1270" y="764"/>
                    <a:pt x="1268" y="766"/>
                  </a:cubicBezTo>
                  <a:cubicBezTo>
                    <a:pt x="1267" y="767"/>
                    <a:pt x="1265" y="767"/>
                    <a:pt x="1264" y="768"/>
                  </a:cubicBezTo>
                  <a:cubicBezTo>
                    <a:pt x="1263" y="769"/>
                    <a:pt x="1262" y="769"/>
                    <a:pt x="1261" y="770"/>
                  </a:cubicBezTo>
                  <a:cubicBezTo>
                    <a:pt x="1260" y="771"/>
                    <a:pt x="1258" y="771"/>
                    <a:pt x="1257" y="772"/>
                  </a:cubicBezTo>
                  <a:cubicBezTo>
                    <a:pt x="1256" y="772"/>
                    <a:pt x="1256" y="772"/>
                    <a:pt x="1255" y="773"/>
                  </a:cubicBezTo>
                  <a:cubicBezTo>
                    <a:pt x="1254" y="773"/>
                    <a:pt x="1254" y="773"/>
                    <a:pt x="1254" y="773"/>
                  </a:cubicBezTo>
                  <a:cubicBezTo>
                    <a:pt x="1253" y="774"/>
                    <a:pt x="1253" y="774"/>
                    <a:pt x="1253" y="774"/>
                  </a:cubicBezTo>
                  <a:cubicBezTo>
                    <a:pt x="1252" y="774"/>
                    <a:pt x="1252" y="774"/>
                    <a:pt x="1252" y="774"/>
                  </a:cubicBezTo>
                  <a:cubicBezTo>
                    <a:pt x="1252" y="774"/>
                    <a:pt x="1252" y="774"/>
                    <a:pt x="1253" y="774"/>
                  </a:cubicBezTo>
                  <a:cubicBezTo>
                    <a:pt x="1252" y="774"/>
                    <a:pt x="1252" y="774"/>
                    <a:pt x="1252" y="774"/>
                  </a:cubicBezTo>
                  <a:cubicBezTo>
                    <a:pt x="1252" y="774"/>
                    <a:pt x="1252" y="774"/>
                    <a:pt x="1252" y="774"/>
                  </a:cubicBezTo>
                  <a:cubicBezTo>
                    <a:pt x="1250" y="775"/>
                    <a:pt x="1250" y="775"/>
                    <a:pt x="1250" y="775"/>
                  </a:cubicBezTo>
                  <a:cubicBezTo>
                    <a:pt x="1248" y="775"/>
                    <a:pt x="1247" y="775"/>
                    <a:pt x="1246" y="776"/>
                  </a:cubicBezTo>
                  <a:cubicBezTo>
                    <a:pt x="1235" y="778"/>
                    <a:pt x="1222" y="779"/>
                    <a:pt x="1210" y="783"/>
                  </a:cubicBezTo>
                  <a:cubicBezTo>
                    <a:pt x="1204" y="785"/>
                    <a:pt x="1197" y="788"/>
                    <a:pt x="1192" y="792"/>
                  </a:cubicBezTo>
                  <a:cubicBezTo>
                    <a:pt x="1188" y="795"/>
                    <a:pt x="1188" y="795"/>
                    <a:pt x="1188" y="795"/>
                  </a:cubicBezTo>
                  <a:cubicBezTo>
                    <a:pt x="1184" y="797"/>
                    <a:pt x="1184" y="797"/>
                    <a:pt x="1184" y="797"/>
                  </a:cubicBezTo>
                  <a:cubicBezTo>
                    <a:pt x="1180" y="800"/>
                    <a:pt x="1180" y="800"/>
                    <a:pt x="1180" y="800"/>
                  </a:cubicBezTo>
                  <a:cubicBezTo>
                    <a:pt x="1177" y="803"/>
                    <a:pt x="1177" y="803"/>
                    <a:pt x="1177" y="803"/>
                  </a:cubicBezTo>
                  <a:cubicBezTo>
                    <a:pt x="1172" y="806"/>
                    <a:pt x="1166" y="809"/>
                    <a:pt x="1161" y="812"/>
                  </a:cubicBezTo>
                  <a:cubicBezTo>
                    <a:pt x="1156" y="815"/>
                    <a:pt x="1150" y="817"/>
                    <a:pt x="1144" y="819"/>
                  </a:cubicBezTo>
                  <a:cubicBezTo>
                    <a:pt x="1139" y="822"/>
                    <a:pt x="1133" y="823"/>
                    <a:pt x="1127" y="825"/>
                  </a:cubicBezTo>
                  <a:cubicBezTo>
                    <a:pt x="1121" y="826"/>
                    <a:pt x="1116" y="828"/>
                    <a:pt x="1110" y="830"/>
                  </a:cubicBezTo>
                  <a:cubicBezTo>
                    <a:pt x="1098" y="833"/>
                    <a:pt x="1088" y="837"/>
                    <a:pt x="1077" y="841"/>
                  </a:cubicBezTo>
                  <a:cubicBezTo>
                    <a:pt x="1072" y="843"/>
                    <a:pt x="1067" y="845"/>
                    <a:pt x="1063" y="847"/>
                  </a:cubicBezTo>
                  <a:cubicBezTo>
                    <a:pt x="1058" y="849"/>
                    <a:pt x="1054" y="852"/>
                    <a:pt x="1050" y="855"/>
                  </a:cubicBezTo>
                  <a:cubicBezTo>
                    <a:pt x="1049" y="855"/>
                    <a:pt x="1048" y="854"/>
                    <a:pt x="1046" y="854"/>
                  </a:cubicBezTo>
                  <a:cubicBezTo>
                    <a:pt x="1044" y="854"/>
                    <a:pt x="1042" y="854"/>
                    <a:pt x="1040" y="854"/>
                  </a:cubicBezTo>
                  <a:cubicBezTo>
                    <a:pt x="1038" y="854"/>
                    <a:pt x="1036" y="854"/>
                    <a:pt x="1033" y="854"/>
                  </a:cubicBezTo>
                  <a:cubicBezTo>
                    <a:pt x="1031" y="854"/>
                    <a:pt x="1029" y="855"/>
                    <a:pt x="1026" y="855"/>
                  </a:cubicBezTo>
                  <a:cubicBezTo>
                    <a:pt x="1021" y="855"/>
                    <a:pt x="1015" y="856"/>
                    <a:pt x="1010" y="857"/>
                  </a:cubicBezTo>
                  <a:cubicBezTo>
                    <a:pt x="1007" y="857"/>
                    <a:pt x="1004" y="857"/>
                    <a:pt x="1002" y="858"/>
                  </a:cubicBezTo>
                  <a:cubicBezTo>
                    <a:pt x="999" y="858"/>
                    <a:pt x="996" y="859"/>
                    <a:pt x="994" y="859"/>
                  </a:cubicBezTo>
                  <a:cubicBezTo>
                    <a:pt x="991" y="859"/>
                    <a:pt x="989" y="860"/>
                    <a:pt x="986" y="860"/>
                  </a:cubicBezTo>
                  <a:cubicBezTo>
                    <a:pt x="984" y="861"/>
                    <a:pt x="982" y="861"/>
                    <a:pt x="980" y="861"/>
                  </a:cubicBezTo>
                  <a:cubicBezTo>
                    <a:pt x="976" y="862"/>
                    <a:pt x="972" y="863"/>
                    <a:pt x="970" y="863"/>
                  </a:cubicBezTo>
                  <a:cubicBezTo>
                    <a:pt x="968" y="864"/>
                    <a:pt x="966" y="864"/>
                    <a:pt x="966" y="864"/>
                  </a:cubicBezTo>
                  <a:cubicBezTo>
                    <a:pt x="967" y="867"/>
                    <a:pt x="967" y="867"/>
                    <a:pt x="967" y="867"/>
                  </a:cubicBezTo>
                  <a:cubicBezTo>
                    <a:pt x="967" y="867"/>
                    <a:pt x="972" y="867"/>
                    <a:pt x="981" y="866"/>
                  </a:cubicBezTo>
                  <a:cubicBezTo>
                    <a:pt x="989" y="865"/>
                    <a:pt x="1000" y="864"/>
                    <a:pt x="1011" y="863"/>
                  </a:cubicBezTo>
                  <a:cubicBezTo>
                    <a:pt x="1013" y="863"/>
                    <a:pt x="1016" y="862"/>
                    <a:pt x="1019" y="862"/>
                  </a:cubicBezTo>
                  <a:cubicBezTo>
                    <a:pt x="1021" y="862"/>
                    <a:pt x="1024" y="862"/>
                    <a:pt x="1027" y="862"/>
                  </a:cubicBezTo>
                  <a:cubicBezTo>
                    <a:pt x="1029" y="861"/>
                    <a:pt x="1032" y="861"/>
                    <a:pt x="1034" y="861"/>
                  </a:cubicBezTo>
                  <a:cubicBezTo>
                    <a:pt x="1036" y="861"/>
                    <a:pt x="1038" y="861"/>
                    <a:pt x="1040" y="860"/>
                  </a:cubicBezTo>
                  <a:cubicBezTo>
                    <a:pt x="1042" y="860"/>
                    <a:pt x="1044" y="860"/>
                    <a:pt x="1045" y="860"/>
                  </a:cubicBezTo>
                  <a:cubicBezTo>
                    <a:pt x="1045" y="860"/>
                    <a:pt x="1045" y="860"/>
                    <a:pt x="1045" y="861"/>
                  </a:cubicBezTo>
                  <a:cubicBezTo>
                    <a:pt x="1044" y="862"/>
                    <a:pt x="1043" y="862"/>
                    <a:pt x="1042" y="863"/>
                  </a:cubicBezTo>
                  <a:cubicBezTo>
                    <a:pt x="1042" y="864"/>
                    <a:pt x="1041" y="864"/>
                    <a:pt x="1040" y="865"/>
                  </a:cubicBezTo>
                  <a:cubicBezTo>
                    <a:pt x="1037" y="868"/>
                    <a:pt x="1034" y="870"/>
                    <a:pt x="1031" y="872"/>
                  </a:cubicBezTo>
                  <a:cubicBezTo>
                    <a:pt x="1025" y="876"/>
                    <a:pt x="1019" y="880"/>
                    <a:pt x="1014" y="882"/>
                  </a:cubicBezTo>
                  <a:cubicBezTo>
                    <a:pt x="1009" y="884"/>
                    <a:pt x="1005" y="886"/>
                    <a:pt x="1002" y="887"/>
                  </a:cubicBezTo>
                  <a:cubicBezTo>
                    <a:pt x="1002" y="887"/>
                    <a:pt x="1001" y="887"/>
                    <a:pt x="1001" y="887"/>
                  </a:cubicBezTo>
                  <a:cubicBezTo>
                    <a:pt x="1000" y="887"/>
                    <a:pt x="1000" y="887"/>
                    <a:pt x="1000" y="887"/>
                  </a:cubicBezTo>
                  <a:cubicBezTo>
                    <a:pt x="1000" y="887"/>
                    <a:pt x="1000" y="887"/>
                    <a:pt x="999" y="887"/>
                  </a:cubicBezTo>
                  <a:cubicBezTo>
                    <a:pt x="999" y="887"/>
                    <a:pt x="998" y="887"/>
                    <a:pt x="998" y="887"/>
                  </a:cubicBezTo>
                  <a:cubicBezTo>
                    <a:pt x="998" y="887"/>
                    <a:pt x="998" y="887"/>
                    <a:pt x="998" y="887"/>
                  </a:cubicBezTo>
                  <a:cubicBezTo>
                    <a:pt x="997" y="888"/>
                    <a:pt x="997" y="888"/>
                    <a:pt x="997" y="889"/>
                  </a:cubicBezTo>
                  <a:cubicBezTo>
                    <a:pt x="997" y="890"/>
                    <a:pt x="997" y="890"/>
                    <a:pt x="998" y="890"/>
                  </a:cubicBezTo>
                  <a:cubicBezTo>
                    <a:pt x="998" y="890"/>
                    <a:pt x="999" y="890"/>
                    <a:pt x="1000" y="890"/>
                  </a:cubicBezTo>
                  <a:cubicBezTo>
                    <a:pt x="1000" y="890"/>
                    <a:pt x="1000" y="890"/>
                    <a:pt x="1000" y="890"/>
                  </a:cubicBezTo>
                  <a:cubicBezTo>
                    <a:pt x="1001" y="890"/>
                    <a:pt x="1001" y="890"/>
                    <a:pt x="1001" y="890"/>
                  </a:cubicBezTo>
                  <a:cubicBezTo>
                    <a:pt x="1002" y="890"/>
                    <a:pt x="1002" y="890"/>
                    <a:pt x="1003" y="890"/>
                  </a:cubicBezTo>
                  <a:cubicBezTo>
                    <a:pt x="1006" y="889"/>
                    <a:pt x="1010" y="888"/>
                    <a:pt x="1016" y="886"/>
                  </a:cubicBezTo>
                  <a:cubicBezTo>
                    <a:pt x="1021" y="883"/>
                    <a:pt x="1027" y="880"/>
                    <a:pt x="1033" y="876"/>
                  </a:cubicBezTo>
                  <a:cubicBezTo>
                    <a:pt x="1037" y="874"/>
                    <a:pt x="1040" y="872"/>
                    <a:pt x="1044" y="869"/>
                  </a:cubicBezTo>
                  <a:cubicBezTo>
                    <a:pt x="1045" y="869"/>
                    <a:pt x="1046" y="868"/>
                    <a:pt x="1046" y="867"/>
                  </a:cubicBezTo>
                  <a:cubicBezTo>
                    <a:pt x="1047" y="866"/>
                    <a:pt x="1048" y="865"/>
                    <a:pt x="1049" y="864"/>
                  </a:cubicBezTo>
                  <a:cubicBezTo>
                    <a:pt x="1049" y="864"/>
                    <a:pt x="1050" y="864"/>
                    <a:pt x="1050" y="863"/>
                  </a:cubicBezTo>
                  <a:cubicBezTo>
                    <a:pt x="1050" y="863"/>
                    <a:pt x="1050" y="863"/>
                    <a:pt x="1050" y="863"/>
                  </a:cubicBezTo>
                  <a:cubicBezTo>
                    <a:pt x="1050" y="863"/>
                    <a:pt x="1050" y="863"/>
                    <a:pt x="1050" y="863"/>
                  </a:cubicBezTo>
                  <a:cubicBezTo>
                    <a:pt x="1050" y="863"/>
                    <a:pt x="1050" y="863"/>
                    <a:pt x="1050" y="863"/>
                  </a:cubicBezTo>
                  <a:cubicBezTo>
                    <a:pt x="1051" y="862"/>
                    <a:pt x="1051" y="862"/>
                    <a:pt x="1051" y="862"/>
                  </a:cubicBezTo>
                  <a:cubicBezTo>
                    <a:pt x="1051" y="862"/>
                    <a:pt x="1051" y="862"/>
                    <a:pt x="1051" y="862"/>
                  </a:cubicBezTo>
                  <a:cubicBezTo>
                    <a:pt x="1052" y="861"/>
                    <a:pt x="1053" y="861"/>
                    <a:pt x="1053" y="860"/>
                  </a:cubicBezTo>
                  <a:cubicBezTo>
                    <a:pt x="1057" y="857"/>
                    <a:pt x="1061" y="855"/>
                    <a:pt x="1065" y="853"/>
                  </a:cubicBezTo>
                  <a:cubicBezTo>
                    <a:pt x="1070" y="851"/>
                    <a:pt x="1075" y="849"/>
                    <a:pt x="1080" y="847"/>
                  </a:cubicBezTo>
                  <a:cubicBezTo>
                    <a:pt x="1090" y="844"/>
                    <a:pt x="1101" y="840"/>
                    <a:pt x="1112" y="837"/>
                  </a:cubicBezTo>
                  <a:cubicBezTo>
                    <a:pt x="1118" y="836"/>
                    <a:pt x="1123" y="835"/>
                    <a:pt x="1129" y="833"/>
                  </a:cubicBezTo>
                  <a:cubicBezTo>
                    <a:pt x="1135" y="832"/>
                    <a:pt x="1141" y="830"/>
                    <a:pt x="1147" y="828"/>
                  </a:cubicBezTo>
                  <a:cubicBezTo>
                    <a:pt x="1159" y="824"/>
                    <a:pt x="1171" y="818"/>
                    <a:pt x="1182" y="811"/>
                  </a:cubicBezTo>
                  <a:cubicBezTo>
                    <a:pt x="1186" y="808"/>
                    <a:pt x="1186" y="808"/>
                    <a:pt x="1186" y="808"/>
                  </a:cubicBezTo>
                  <a:cubicBezTo>
                    <a:pt x="1190" y="805"/>
                    <a:pt x="1190" y="805"/>
                    <a:pt x="1190" y="805"/>
                  </a:cubicBezTo>
                  <a:cubicBezTo>
                    <a:pt x="1194" y="802"/>
                    <a:pt x="1194" y="802"/>
                    <a:pt x="1194" y="802"/>
                  </a:cubicBezTo>
                  <a:cubicBezTo>
                    <a:pt x="1197" y="800"/>
                    <a:pt x="1197" y="800"/>
                    <a:pt x="1197" y="800"/>
                  </a:cubicBezTo>
                  <a:cubicBezTo>
                    <a:pt x="1202" y="797"/>
                    <a:pt x="1207" y="794"/>
                    <a:pt x="1213" y="792"/>
                  </a:cubicBezTo>
                  <a:cubicBezTo>
                    <a:pt x="1224" y="789"/>
                    <a:pt x="1236" y="789"/>
                    <a:pt x="1248" y="786"/>
                  </a:cubicBezTo>
                  <a:cubicBezTo>
                    <a:pt x="1250" y="785"/>
                    <a:pt x="1251" y="785"/>
                    <a:pt x="1253" y="785"/>
                  </a:cubicBezTo>
                  <a:cubicBezTo>
                    <a:pt x="1255" y="784"/>
                    <a:pt x="1255" y="784"/>
                    <a:pt x="1255" y="784"/>
                  </a:cubicBezTo>
                  <a:cubicBezTo>
                    <a:pt x="1255" y="784"/>
                    <a:pt x="1255" y="784"/>
                    <a:pt x="1255" y="784"/>
                  </a:cubicBezTo>
                  <a:cubicBezTo>
                    <a:pt x="1255" y="784"/>
                    <a:pt x="1255" y="784"/>
                    <a:pt x="1255" y="784"/>
                  </a:cubicBezTo>
                  <a:cubicBezTo>
                    <a:pt x="1255" y="784"/>
                    <a:pt x="1256" y="784"/>
                    <a:pt x="1256" y="784"/>
                  </a:cubicBezTo>
                  <a:cubicBezTo>
                    <a:pt x="1256" y="784"/>
                    <a:pt x="1256" y="784"/>
                    <a:pt x="1256" y="784"/>
                  </a:cubicBezTo>
                  <a:cubicBezTo>
                    <a:pt x="1257" y="783"/>
                    <a:pt x="1257" y="783"/>
                    <a:pt x="1257" y="783"/>
                  </a:cubicBezTo>
                  <a:cubicBezTo>
                    <a:pt x="1259" y="782"/>
                    <a:pt x="1259" y="782"/>
                    <a:pt x="1259" y="782"/>
                  </a:cubicBezTo>
                  <a:cubicBezTo>
                    <a:pt x="1260" y="782"/>
                    <a:pt x="1260" y="782"/>
                    <a:pt x="1261" y="782"/>
                  </a:cubicBezTo>
                  <a:cubicBezTo>
                    <a:pt x="1261" y="782"/>
                    <a:pt x="1262" y="782"/>
                    <a:pt x="1262" y="782"/>
                  </a:cubicBezTo>
                  <a:cubicBezTo>
                    <a:pt x="1264" y="782"/>
                    <a:pt x="1266" y="782"/>
                    <a:pt x="1268" y="782"/>
                  </a:cubicBezTo>
                  <a:cubicBezTo>
                    <a:pt x="1271" y="782"/>
                    <a:pt x="1273" y="782"/>
                    <a:pt x="1275" y="782"/>
                  </a:cubicBezTo>
                  <a:cubicBezTo>
                    <a:pt x="1277" y="781"/>
                    <a:pt x="1278" y="781"/>
                    <a:pt x="1279" y="781"/>
                  </a:cubicBezTo>
                  <a:cubicBezTo>
                    <a:pt x="1281" y="781"/>
                    <a:pt x="1282" y="781"/>
                    <a:pt x="1283" y="780"/>
                  </a:cubicBezTo>
                  <a:cubicBezTo>
                    <a:pt x="1286" y="780"/>
                    <a:pt x="1289" y="779"/>
                    <a:pt x="1291" y="778"/>
                  </a:cubicBezTo>
                  <a:cubicBezTo>
                    <a:pt x="1294" y="778"/>
                    <a:pt x="1297" y="777"/>
                    <a:pt x="1299" y="776"/>
                  </a:cubicBezTo>
                  <a:cubicBezTo>
                    <a:pt x="1302" y="775"/>
                    <a:pt x="1305" y="774"/>
                    <a:pt x="1308" y="773"/>
                  </a:cubicBezTo>
                  <a:cubicBezTo>
                    <a:pt x="1310" y="772"/>
                    <a:pt x="1313" y="771"/>
                    <a:pt x="1315" y="770"/>
                  </a:cubicBezTo>
                  <a:cubicBezTo>
                    <a:pt x="1318" y="769"/>
                    <a:pt x="1320" y="767"/>
                    <a:pt x="1322" y="766"/>
                  </a:cubicBezTo>
                  <a:cubicBezTo>
                    <a:pt x="1323" y="766"/>
                    <a:pt x="1324" y="765"/>
                    <a:pt x="1325" y="764"/>
                  </a:cubicBezTo>
                  <a:cubicBezTo>
                    <a:pt x="1326" y="764"/>
                    <a:pt x="1327" y="763"/>
                    <a:pt x="1328" y="763"/>
                  </a:cubicBezTo>
                  <a:cubicBezTo>
                    <a:pt x="1330" y="761"/>
                    <a:pt x="1332" y="760"/>
                    <a:pt x="1333" y="759"/>
                  </a:cubicBezTo>
                  <a:cubicBezTo>
                    <a:pt x="1334" y="758"/>
                    <a:pt x="1336" y="757"/>
                    <a:pt x="1336" y="756"/>
                  </a:cubicBezTo>
                  <a:cubicBezTo>
                    <a:pt x="1338" y="754"/>
                    <a:pt x="1339" y="753"/>
                    <a:pt x="1339" y="753"/>
                  </a:cubicBezTo>
                  <a:cubicBezTo>
                    <a:pt x="1340" y="753"/>
                    <a:pt x="1340" y="752"/>
                    <a:pt x="1339" y="751"/>
                  </a:cubicBezTo>
                  <a:cubicBezTo>
                    <a:pt x="1339" y="751"/>
                    <a:pt x="1338" y="751"/>
                    <a:pt x="1337" y="751"/>
                  </a:cubicBezTo>
                  <a:cubicBezTo>
                    <a:pt x="1337" y="751"/>
                    <a:pt x="1337" y="751"/>
                    <a:pt x="1337" y="751"/>
                  </a:cubicBezTo>
                  <a:cubicBezTo>
                    <a:pt x="1337" y="751"/>
                    <a:pt x="1336" y="752"/>
                    <a:pt x="1334" y="753"/>
                  </a:cubicBezTo>
                  <a:cubicBezTo>
                    <a:pt x="1333" y="754"/>
                    <a:pt x="1332" y="755"/>
                    <a:pt x="1330" y="755"/>
                  </a:cubicBezTo>
                  <a:cubicBezTo>
                    <a:pt x="1329" y="756"/>
                    <a:pt x="1327" y="757"/>
                    <a:pt x="1326" y="758"/>
                  </a:cubicBezTo>
                  <a:cubicBezTo>
                    <a:pt x="1324" y="759"/>
                    <a:pt x="1322" y="760"/>
                    <a:pt x="1319" y="761"/>
                  </a:cubicBezTo>
                  <a:cubicBezTo>
                    <a:pt x="1317" y="762"/>
                    <a:pt x="1315" y="763"/>
                    <a:pt x="1313" y="764"/>
                  </a:cubicBezTo>
                  <a:cubicBezTo>
                    <a:pt x="1311" y="764"/>
                    <a:pt x="1310" y="764"/>
                    <a:pt x="1309" y="765"/>
                  </a:cubicBezTo>
                  <a:cubicBezTo>
                    <a:pt x="1308" y="765"/>
                    <a:pt x="1306" y="766"/>
                    <a:pt x="1305" y="766"/>
                  </a:cubicBezTo>
                  <a:cubicBezTo>
                    <a:pt x="1302" y="767"/>
                    <a:pt x="1300" y="768"/>
                    <a:pt x="1297" y="769"/>
                  </a:cubicBezTo>
                  <a:cubicBezTo>
                    <a:pt x="1295" y="769"/>
                    <a:pt x="1292" y="770"/>
                    <a:pt x="1289" y="771"/>
                  </a:cubicBezTo>
                  <a:cubicBezTo>
                    <a:pt x="1288" y="771"/>
                    <a:pt x="1287" y="771"/>
                    <a:pt x="1285" y="772"/>
                  </a:cubicBezTo>
                  <a:cubicBezTo>
                    <a:pt x="1284" y="772"/>
                    <a:pt x="1283" y="772"/>
                    <a:pt x="1282" y="773"/>
                  </a:cubicBezTo>
                  <a:cubicBezTo>
                    <a:pt x="1279" y="773"/>
                    <a:pt x="1277" y="774"/>
                    <a:pt x="1275" y="774"/>
                  </a:cubicBezTo>
                  <a:cubicBezTo>
                    <a:pt x="1277" y="773"/>
                    <a:pt x="1278" y="772"/>
                    <a:pt x="1280" y="771"/>
                  </a:cubicBezTo>
                  <a:cubicBezTo>
                    <a:pt x="1290" y="765"/>
                    <a:pt x="1298" y="759"/>
                    <a:pt x="1306" y="753"/>
                  </a:cubicBezTo>
                  <a:cubicBezTo>
                    <a:pt x="1321" y="743"/>
                    <a:pt x="1333" y="733"/>
                    <a:pt x="1342" y="725"/>
                  </a:cubicBezTo>
                  <a:cubicBezTo>
                    <a:pt x="1346" y="721"/>
                    <a:pt x="1349" y="718"/>
                    <a:pt x="1351" y="716"/>
                  </a:cubicBezTo>
                  <a:cubicBezTo>
                    <a:pt x="1351" y="716"/>
                    <a:pt x="1351" y="716"/>
                    <a:pt x="1351" y="716"/>
                  </a:cubicBezTo>
                  <a:cubicBezTo>
                    <a:pt x="1361" y="714"/>
                    <a:pt x="1370" y="712"/>
                    <a:pt x="1380" y="711"/>
                  </a:cubicBezTo>
                  <a:cubicBezTo>
                    <a:pt x="1381" y="711"/>
                    <a:pt x="1383" y="710"/>
                    <a:pt x="1384" y="710"/>
                  </a:cubicBezTo>
                  <a:cubicBezTo>
                    <a:pt x="1387" y="710"/>
                    <a:pt x="1390" y="709"/>
                    <a:pt x="1393" y="708"/>
                  </a:cubicBezTo>
                  <a:cubicBezTo>
                    <a:pt x="1395" y="708"/>
                    <a:pt x="1395" y="708"/>
                    <a:pt x="1395" y="708"/>
                  </a:cubicBezTo>
                  <a:cubicBezTo>
                    <a:pt x="1402" y="706"/>
                    <a:pt x="1409" y="705"/>
                    <a:pt x="1416" y="704"/>
                  </a:cubicBezTo>
                  <a:cubicBezTo>
                    <a:pt x="1417" y="704"/>
                    <a:pt x="1418" y="704"/>
                    <a:pt x="1419" y="703"/>
                  </a:cubicBezTo>
                  <a:cubicBezTo>
                    <a:pt x="1418" y="704"/>
                    <a:pt x="1417" y="704"/>
                    <a:pt x="1416" y="705"/>
                  </a:cubicBezTo>
                  <a:cubicBezTo>
                    <a:pt x="1414" y="706"/>
                    <a:pt x="1412" y="708"/>
                    <a:pt x="1410" y="709"/>
                  </a:cubicBezTo>
                  <a:cubicBezTo>
                    <a:pt x="1408" y="710"/>
                    <a:pt x="1406" y="712"/>
                    <a:pt x="1403" y="713"/>
                  </a:cubicBezTo>
                  <a:cubicBezTo>
                    <a:pt x="1401" y="715"/>
                    <a:pt x="1399" y="716"/>
                    <a:pt x="1397" y="718"/>
                  </a:cubicBezTo>
                  <a:cubicBezTo>
                    <a:pt x="1392" y="721"/>
                    <a:pt x="1387" y="724"/>
                    <a:pt x="1383" y="727"/>
                  </a:cubicBezTo>
                  <a:cubicBezTo>
                    <a:pt x="1379" y="730"/>
                    <a:pt x="1375" y="733"/>
                    <a:pt x="1372" y="735"/>
                  </a:cubicBezTo>
                  <a:cubicBezTo>
                    <a:pt x="1370" y="737"/>
                    <a:pt x="1369" y="738"/>
                    <a:pt x="1367" y="739"/>
                  </a:cubicBezTo>
                  <a:cubicBezTo>
                    <a:pt x="1366" y="740"/>
                    <a:pt x="1365" y="741"/>
                    <a:pt x="1364" y="742"/>
                  </a:cubicBezTo>
                  <a:cubicBezTo>
                    <a:pt x="1362" y="743"/>
                    <a:pt x="1361" y="744"/>
                    <a:pt x="1361" y="744"/>
                  </a:cubicBezTo>
                  <a:cubicBezTo>
                    <a:pt x="1361" y="745"/>
                    <a:pt x="1361" y="745"/>
                    <a:pt x="1361" y="746"/>
                  </a:cubicBezTo>
                  <a:cubicBezTo>
                    <a:pt x="1361" y="747"/>
                    <a:pt x="1362" y="747"/>
                    <a:pt x="1363" y="747"/>
                  </a:cubicBezTo>
                  <a:cubicBezTo>
                    <a:pt x="1363" y="747"/>
                    <a:pt x="1364" y="747"/>
                    <a:pt x="1366" y="746"/>
                  </a:cubicBezTo>
                  <a:cubicBezTo>
                    <a:pt x="1367" y="745"/>
                    <a:pt x="1369" y="745"/>
                    <a:pt x="1370" y="744"/>
                  </a:cubicBezTo>
                  <a:cubicBezTo>
                    <a:pt x="1372" y="743"/>
                    <a:pt x="1374" y="742"/>
                    <a:pt x="1375" y="741"/>
                  </a:cubicBezTo>
                  <a:cubicBezTo>
                    <a:pt x="1377" y="740"/>
                    <a:pt x="1379" y="739"/>
                    <a:pt x="1381" y="738"/>
                  </a:cubicBezTo>
                  <a:cubicBezTo>
                    <a:pt x="1383" y="737"/>
                    <a:pt x="1385" y="735"/>
                    <a:pt x="1388" y="734"/>
                  </a:cubicBezTo>
                  <a:cubicBezTo>
                    <a:pt x="1390" y="732"/>
                    <a:pt x="1392" y="731"/>
                    <a:pt x="1394" y="729"/>
                  </a:cubicBezTo>
                  <a:cubicBezTo>
                    <a:pt x="1396" y="728"/>
                    <a:pt x="1399" y="726"/>
                    <a:pt x="1401" y="724"/>
                  </a:cubicBezTo>
                  <a:cubicBezTo>
                    <a:pt x="1403" y="723"/>
                    <a:pt x="1405" y="721"/>
                    <a:pt x="1408" y="719"/>
                  </a:cubicBezTo>
                  <a:cubicBezTo>
                    <a:pt x="1410" y="718"/>
                    <a:pt x="1412" y="716"/>
                    <a:pt x="1414" y="715"/>
                  </a:cubicBezTo>
                  <a:cubicBezTo>
                    <a:pt x="1416" y="713"/>
                    <a:pt x="1418" y="711"/>
                    <a:pt x="1420" y="710"/>
                  </a:cubicBezTo>
                  <a:cubicBezTo>
                    <a:pt x="1422" y="708"/>
                    <a:pt x="1424" y="707"/>
                    <a:pt x="1425" y="706"/>
                  </a:cubicBezTo>
                  <a:cubicBezTo>
                    <a:pt x="1426" y="705"/>
                    <a:pt x="1426" y="705"/>
                    <a:pt x="1426" y="705"/>
                  </a:cubicBezTo>
                  <a:cubicBezTo>
                    <a:pt x="1426" y="705"/>
                    <a:pt x="1425" y="706"/>
                    <a:pt x="1424" y="707"/>
                  </a:cubicBezTo>
                  <a:cubicBezTo>
                    <a:pt x="1422" y="710"/>
                    <a:pt x="1419" y="713"/>
                    <a:pt x="1416" y="716"/>
                  </a:cubicBezTo>
                  <a:cubicBezTo>
                    <a:pt x="1413" y="719"/>
                    <a:pt x="1409" y="722"/>
                    <a:pt x="1405" y="725"/>
                  </a:cubicBezTo>
                  <a:cubicBezTo>
                    <a:pt x="1403" y="727"/>
                    <a:pt x="1401" y="729"/>
                    <a:pt x="1399" y="730"/>
                  </a:cubicBezTo>
                  <a:cubicBezTo>
                    <a:pt x="1397" y="732"/>
                    <a:pt x="1395" y="734"/>
                    <a:pt x="1393" y="736"/>
                  </a:cubicBezTo>
                  <a:cubicBezTo>
                    <a:pt x="1389" y="739"/>
                    <a:pt x="1384" y="743"/>
                    <a:pt x="1379" y="747"/>
                  </a:cubicBezTo>
                  <a:cubicBezTo>
                    <a:pt x="1369" y="754"/>
                    <a:pt x="1357" y="761"/>
                    <a:pt x="1344" y="768"/>
                  </a:cubicBezTo>
                  <a:cubicBezTo>
                    <a:pt x="1341" y="769"/>
                    <a:pt x="1338" y="771"/>
                    <a:pt x="1335" y="772"/>
                  </a:cubicBezTo>
                  <a:cubicBezTo>
                    <a:pt x="1331" y="774"/>
                    <a:pt x="1328" y="775"/>
                    <a:pt x="1324" y="776"/>
                  </a:cubicBezTo>
                  <a:cubicBezTo>
                    <a:pt x="1323" y="776"/>
                    <a:pt x="1321" y="777"/>
                    <a:pt x="1319" y="777"/>
                  </a:cubicBezTo>
                  <a:cubicBezTo>
                    <a:pt x="1318" y="777"/>
                    <a:pt x="1318" y="777"/>
                    <a:pt x="1318" y="777"/>
                  </a:cubicBezTo>
                  <a:cubicBezTo>
                    <a:pt x="1317" y="777"/>
                    <a:pt x="1317" y="777"/>
                    <a:pt x="1316" y="777"/>
                  </a:cubicBezTo>
                  <a:cubicBezTo>
                    <a:pt x="1315" y="777"/>
                    <a:pt x="1314" y="777"/>
                    <a:pt x="1313" y="777"/>
                  </a:cubicBezTo>
                  <a:cubicBezTo>
                    <a:pt x="1309" y="778"/>
                    <a:pt x="1305" y="779"/>
                    <a:pt x="1302" y="781"/>
                  </a:cubicBezTo>
                  <a:cubicBezTo>
                    <a:pt x="1294" y="785"/>
                    <a:pt x="1287" y="789"/>
                    <a:pt x="1281" y="793"/>
                  </a:cubicBezTo>
                  <a:cubicBezTo>
                    <a:pt x="1274" y="798"/>
                    <a:pt x="1267" y="802"/>
                    <a:pt x="1260" y="807"/>
                  </a:cubicBezTo>
                  <a:cubicBezTo>
                    <a:pt x="1256" y="809"/>
                    <a:pt x="1253" y="811"/>
                    <a:pt x="1249" y="813"/>
                  </a:cubicBezTo>
                  <a:cubicBezTo>
                    <a:pt x="1248" y="814"/>
                    <a:pt x="1246" y="815"/>
                    <a:pt x="1244" y="816"/>
                  </a:cubicBezTo>
                  <a:cubicBezTo>
                    <a:pt x="1244" y="816"/>
                    <a:pt x="1243" y="816"/>
                    <a:pt x="1243" y="816"/>
                  </a:cubicBezTo>
                  <a:cubicBezTo>
                    <a:pt x="1242" y="817"/>
                    <a:pt x="1242" y="817"/>
                    <a:pt x="1242" y="817"/>
                  </a:cubicBezTo>
                  <a:cubicBezTo>
                    <a:pt x="1239" y="818"/>
                    <a:pt x="1239" y="818"/>
                    <a:pt x="1239" y="818"/>
                  </a:cubicBezTo>
                  <a:cubicBezTo>
                    <a:pt x="1237" y="818"/>
                    <a:pt x="1235" y="819"/>
                    <a:pt x="1233" y="820"/>
                  </a:cubicBezTo>
                  <a:cubicBezTo>
                    <a:pt x="1231" y="820"/>
                    <a:pt x="1229" y="821"/>
                    <a:pt x="1227" y="821"/>
                  </a:cubicBezTo>
                  <a:cubicBezTo>
                    <a:pt x="1224" y="822"/>
                    <a:pt x="1220" y="823"/>
                    <a:pt x="1216" y="824"/>
                  </a:cubicBezTo>
                  <a:cubicBezTo>
                    <a:pt x="1211" y="825"/>
                    <a:pt x="1207" y="826"/>
                    <a:pt x="1203" y="826"/>
                  </a:cubicBezTo>
                  <a:cubicBezTo>
                    <a:pt x="1199" y="827"/>
                    <a:pt x="1195" y="828"/>
                    <a:pt x="1191" y="828"/>
                  </a:cubicBezTo>
                  <a:cubicBezTo>
                    <a:pt x="1187" y="829"/>
                    <a:pt x="1183" y="830"/>
                    <a:pt x="1179" y="831"/>
                  </a:cubicBezTo>
                  <a:cubicBezTo>
                    <a:pt x="1174" y="832"/>
                    <a:pt x="1170" y="832"/>
                    <a:pt x="1166" y="833"/>
                  </a:cubicBezTo>
                  <a:cubicBezTo>
                    <a:pt x="1162" y="834"/>
                    <a:pt x="1158" y="835"/>
                    <a:pt x="1154" y="836"/>
                  </a:cubicBezTo>
                  <a:cubicBezTo>
                    <a:pt x="1153" y="837"/>
                    <a:pt x="1153" y="837"/>
                    <a:pt x="1153" y="837"/>
                  </a:cubicBezTo>
                  <a:cubicBezTo>
                    <a:pt x="1152" y="837"/>
                    <a:pt x="1152" y="837"/>
                    <a:pt x="1152" y="837"/>
                  </a:cubicBezTo>
                  <a:cubicBezTo>
                    <a:pt x="1152" y="837"/>
                    <a:pt x="1152" y="837"/>
                    <a:pt x="1152" y="837"/>
                  </a:cubicBezTo>
                  <a:cubicBezTo>
                    <a:pt x="1151" y="837"/>
                    <a:pt x="1151" y="837"/>
                    <a:pt x="1151" y="837"/>
                  </a:cubicBezTo>
                  <a:cubicBezTo>
                    <a:pt x="1150" y="837"/>
                    <a:pt x="1149" y="838"/>
                    <a:pt x="1148" y="838"/>
                  </a:cubicBezTo>
                  <a:cubicBezTo>
                    <a:pt x="1145" y="839"/>
                    <a:pt x="1145" y="839"/>
                    <a:pt x="1145" y="839"/>
                  </a:cubicBezTo>
                  <a:cubicBezTo>
                    <a:pt x="1142" y="840"/>
                    <a:pt x="1142" y="840"/>
                    <a:pt x="1142" y="840"/>
                  </a:cubicBezTo>
                  <a:cubicBezTo>
                    <a:pt x="1134" y="843"/>
                    <a:pt x="1127" y="847"/>
                    <a:pt x="1120" y="852"/>
                  </a:cubicBezTo>
                  <a:cubicBezTo>
                    <a:pt x="1113" y="856"/>
                    <a:pt x="1107" y="860"/>
                    <a:pt x="1101" y="864"/>
                  </a:cubicBezTo>
                  <a:cubicBezTo>
                    <a:pt x="1094" y="869"/>
                    <a:pt x="1088" y="873"/>
                    <a:pt x="1082" y="877"/>
                  </a:cubicBezTo>
                  <a:cubicBezTo>
                    <a:pt x="1070" y="885"/>
                    <a:pt x="1059" y="892"/>
                    <a:pt x="1048" y="897"/>
                  </a:cubicBezTo>
                  <a:cubicBezTo>
                    <a:pt x="1046" y="898"/>
                    <a:pt x="1045" y="898"/>
                    <a:pt x="1043" y="899"/>
                  </a:cubicBezTo>
                  <a:cubicBezTo>
                    <a:pt x="1043" y="899"/>
                    <a:pt x="1042" y="899"/>
                    <a:pt x="1041" y="899"/>
                  </a:cubicBezTo>
                  <a:cubicBezTo>
                    <a:pt x="1041" y="900"/>
                    <a:pt x="1040" y="900"/>
                    <a:pt x="1039" y="900"/>
                  </a:cubicBezTo>
                  <a:cubicBezTo>
                    <a:pt x="1036" y="901"/>
                    <a:pt x="1034" y="902"/>
                    <a:pt x="1031" y="902"/>
                  </a:cubicBezTo>
                  <a:cubicBezTo>
                    <a:pt x="1026" y="904"/>
                    <a:pt x="1020" y="904"/>
                    <a:pt x="1015" y="904"/>
                  </a:cubicBezTo>
                  <a:cubicBezTo>
                    <a:pt x="1010" y="905"/>
                    <a:pt x="1006" y="904"/>
                    <a:pt x="1001" y="904"/>
                  </a:cubicBezTo>
                  <a:cubicBezTo>
                    <a:pt x="997" y="904"/>
                    <a:pt x="993" y="903"/>
                    <a:pt x="990" y="902"/>
                  </a:cubicBezTo>
                  <a:cubicBezTo>
                    <a:pt x="983" y="901"/>
                    <a:pt x="978" y="900"/>
                    <a:pt x="974" y="899"/>
                  </a:cubicBezTo>
                  <a:cubicBezTo>
                    <a:pt x="972" y="896"/>
                    <a:pt x="970" y="894"/>
                    <a:pt x="968" y="892"/>
                  </a:cubicBezTo>
                  <a:cubicBezTo>
                    <a:pt x="967" y="891"/>
                    <a:pt x="967" y="890"/>
                    <a:pt x="966" y="890"/>
                  </a:cubicBezTo>
                  <a:cubicBezTo>
                    <a:pt x="965" y="889"/>
                    <a:pt x="965" y="889"/>
                    <a:pt x="965" y="889"/>
                  </a:cubicBezTo>
                  <a:cubicBezTo>
                    <a:pt x="965" y="888"/>
                    <a:pt x="965" y="888"/>
                    <a:pt x="965" y="888"/>
                  </a:cubicBezTo>
                  <a:cubicBezTo>
                    <a:pt x="965" y="888"/>
                    <a:pt x="965" y="888"/>
                    <a:pt x="965" y="888"/>
                  </a:cubicBezTo>
                  <a:cubicBezTo>
                    <a:pt x="965" y="888"/>
                    <a:pt x="965" y="888"/>
                    <a:pt x="965" y="888"/>
                  </a:cubicBezTo>
                  <a:cubicBezTo>
                    <a:pt x="964" y="888"/>
                    <a:pt x="964" y="888"/>
                    <a:pt x="964" y="888"/>
                  </a:cubicBezTo>
                  <a:cubicBezTo>
                    <a:pt x="963" y="886"/>
                    <a:pt x="962" y="885"/>
                    <a:pt x="960" y="883"/>
                  </a:cubicBezTo>
                  <a:cubicBezTo>
                    <a:pt x="958" y="880"/>
                    <a:pt x="956" y="878"/>
                    <a:pt x="953" y="875"/>
                  </a:cubicBezTo>
                  <a:close/>
                  <a:moveTo>
                    <a:pt x="1179" y="1062"/>
                  </a:moveTo>
                  <a:cubicBezTo>
                    <a:pt x="1165" y="1063"/>
                    <a:pt x="1150" y="1063"/>
                    <a:pt x="1136" y="1061"/>
                  </a:cubicBezTo>
                  <a:cubicBezTo>
                    <a:pt x="1129" y="1060"/>
                    <a:pt x="1122" y="1059"/>
                    <a:pt x="1115" y="1058"/>
                  </a:cubicBezTo>
                  <a:cubicBezTo>
                    <a:pt x="1111" y="1057"/>
                    <a:pt x="1108" y="1056"/>
                    <a:pt x="1105" y="1055"/>
                  </a:cubicBezTo>
                  <a:cubicBezTo>
                    <a:pt x="1102" y="1054"/>
                    <a:pt x="1099" y="1053"/>
                    <a:pt x="1096" y="1052"/>
                  </a:cubicBezTo>
                  <a:cubicBezTo>
                    <a:pt x="1096" y="1051"/>
                    <a:pt x="1096" y="1051"/>
                    <a:pt x="1096" y="1051"/>
                  </a:cubicBezTo>
                  <a:cubicBezTo>
                    <a:pt x="1095" y="1051"/>
                    <a:pt x="1095" y="1051"/>
                    <a:pt x="1095" y="1051"/>
                  </a:cubicBezTo>
                  <a:cubicBezTo>
                    <a:pt x="1095" y="1051"/>
                    <a:pt x="1095" y="1051"/>
                    <a:pt x="1095" y="1051"/>
                  </a:cubicBezTo>
                  <a:cubicBezTo>
                    <a:pt x="1095" y="1050"/>
                    <a:pt x="1095" y="1051"/>
                    <a:pt x="1095" y="1050"/>
                  </a:cubicBezTo>
                  <a:cubicBezTo>
                    <a:pt x="1094" y="1050"/>
                    <a:pt x="1094" y="1050"/>
                    <a:pt x="1094" y="1050"/>
                  </a:cubicBezTo>
                  <a:cubicBezTo>
                    <a:pt x="1093" y="1048"/>
                    <a:pt x="1092" y="1047"/>
                    <a:pt x="1091" y="1046"/>
                  </a:cubicBezTo>
                  <a:cubicBezTo>
                    <a:pt x="1089" y="1043"/>
                    <a:pt x="1086" y="1040"/>
                    <a:pt x="1084" y="1038"/>
                  </a:cubicBezTo>
                  <a:cubicBezTo>
                    <a:pt x="1080" y="1032"/>
                    <a:pt x="1076" y="1027"/>
                    <a:pt x="1071" y="1022"/>
                  </a:cubicBezTo>
                  <a:cubicBezTo>
                    <a:pt x="1070" y="1020"/>
                    <a:pt x="1069" y="1019"/>
                    <a:pt x="1068" y="1018"/>
                  </a:cubicBezTo>
                  <a:cubicBezTo>
                    <a:pt x="1092" y="1030"/>
                    <a:pt x="1143" y="1053"/>
                    <a:pt x="1191" y="1061"/>
                  </a:cubicBezTo>
                  <a:cubicBezTo>
                    <a:pt x="1191" y="1061"/>
                    <a:pt x="1190" y="1061"/>
                    <a:pt x="1190" y="1061"/>
                  </a:cubicBezTo>
                  <a:cubicBezTo>
                    <a:pt x="1186" y="1062"/>
                    <a:pt x="1183" y="1062"/>
                    <a:pt x="1179" y="1062"/>
                  </a:cubicBezTo>
                  <a:close/>
                  <a:moveTo>
                    <a:pt x="1512" y="773"/>
                  </a:moveTo>
                  <a:cubicBezTo>
                    <a:pt x="1514" y="778"/>
                    <a:pt x="1515" y="783"/>
                    <a:pt x="1516" y="788"/>
                  </a:cubicBezTo>
                  <a:cubicBezTo>
                    <a:pt x="1516" y="789"/>
                    <a:pt x="1516" y="791"/>
                    <a:pt x="1517" y="792"/>
                  </a:cubicBezTo>
                  <a:cubicBezTo>
                    <a:pt x="1517" y="793"/>
                    <a:pt x="1517" y="793"/>
                    <a:pt x="1517" y="793"/>
                  </a:cubicBezTo>
                  <a:cubicBezTo>
                    <a:pt x="1517" y="793"/>
                    <a:pt x="1517" y="793"/>
                    <a:pt x="1517" y="793"/>
                  </a:cubicBezTo>
                  <a:cubicBezTo>
                    <a:pt x="1517" y="793"/>
                    <a:pt x="1517" y="793"/>
                    <a:pt x="1517" y="793"/>
                  </a:cubicBezTo>
                  <a:cubicBezTo>
                    <a:pt x="1517" y="794"/>
                    <a:pt x="1517" y="794"/>
                    <a:pt x="1517" y="794"/>
                  </a:cubicBezTo>
                  <a:cubicBezTo>
                    <a:pt x="1517" y="796"/>
                    <a:pt x="1517" y="796"/>
                    <a:pt x="1517" y="796"/>
                  </a:cubicBezTo>
                  <a:cubicBezTo>
                    <a:pt x="1517" y="799"/>
                    <a:pt x="1517" y="802"/>
                    <a:pt x="1517" y="804"/>
                  </a:cubicBezTo>
                  <a:cubicBezTo>
                    <a:pt x="1517" y="827"/>
                    <a:pt x="1512" y="852"/>
                    <a:pt x="1505" y="878"/>
                  </a:cubicBezTo>
                  <a:cubicBezTo>
                    <a:pt x="1501" y="890"/>
                    <a:pt x="1496" y="903"/>
                    <a:pt x="1491" y="916"/>
                  </a:cubicBezTo>
                  <a:cubicBezTo>
                    <a:pt x="1488" y="922"/>
                    <a:pt x="1485" y="929"/>
                    <a:pt x="1481" y="935"/>
                  </a:cubicBezTo>
                  <a:cubicBezTo>
                    <a:pt x="1478" y="941"/>
                    <a:pt x="1474" y="947"/>
                    <a:pt x="1470" y="953"/>
                  </a:cubicBezTo>
                  <a:cubicBezTo>
                    <a:pt x="1468" y="955"/>
                    <a:pt x="1465" y="958"/>
                    <a:pt x="1463" y="961"/>
                  </a:cubicBezTo>
                  <a:cubicBezTo>
                    <a:pt x="1461" y="962"/>
                    <a:pt x="1461" y="962"/>
                    <a:pt x="1461" y="962"/>
                  </a:cubicBezTo>
                  <a:cubicBezTo>
                    <a:pt x="1460" y="963"/>
                    <a:pt x="1460" y="963"/>
                    <a:pt x="1459" y="964"/>
                  </a:cubicBezTo>
                  <a:cubicBezTo>
                    <a:pt x="1458" y="965"/>
                    <a:pt x="1456" y="966"/>
                    <a:pt x="1455" y="968"/>
                  </a:cubicBezTo>
                  <a:cubicBezTo>
                    <a:pt x="1449" y="972"/>
                    <a:pt x="1443" y="977"/>
                    <a:pt x="1437" y="981"/>
                  </a:cubicBezTo>
                  <a:cubicBezTo>
                    <a:pt x="1425" y="991"/>
                    <a:pt x="1413" y="999"/>
                    <a:pt x="1400" y="1007"/>
                  </a:cubicBezTo>
                  <a:cubicBezTo>
                    <a:pt x="1394" y="1011"/>
                    <a:pt x="1387" y="1015"/>
                    <a:pt x="1380" y="1019"/>
                  </a:cubicBezTo>
                  <a:cubicBezTo>
                    <a:pt x="1374" y="1022"/>
                    <a:pt x="1367" y="1026"/>
                    <a:pt x="1360" y="1028"/>
                  </a:cubicBezTo>
                  <a:cubicBezTo>
                    <a:pt x="1356" y="1029"/>
                    <a:pt x="1353" y="1030"/>
                    <a:pt x="1349" y="1031"/>
                  </a:cubicBezTo>
                  <a:cubicBezTo>
                    <a:pt x="1348" y="1031"/>
                    <a:pt x="1348" y="1031"/>
                    <a:pt x="1348" y="1031"/>
                  </a:cubicBezTo>
                  <a:cubicBezTo>
                    <a:pt x="1347" y="1031"/>
                    <a:pt x="1347" y="1031"/>
                    <a:pt x="1346" y="1031"/>
                  </a:cubicBezTo>
                  <a:cubicBezTo>
                    <a:pt x="1344" y="1032"/>
                    <a:pt x="1344" y="1032"/>
                    <a:pt x="1344" y="1032"/>
                  </a:cubicBezTo>
                  <a:cubicBezTo>
                    <a:pt x="1342" y="1032"/>
                    <a:pt x="1340" y="1032"/>
                    <a:pt x="1338" y="1032"/>
                  </a:cubicBezTo>
                  <a:cubicBezTo>
                    <a:pt x="1330" y="1033"/>
                    <a:pt x="1322" y="1034"/>
                    <a:pt x="1314" y="1035"/>
                  </a:cubicBezTo>
                  <a:cubicBezTo>
                    <a:pt x="1299" y="1038"/>
                    <a:pt x="1284" y="1040"/>
                    <a:pt x="1268" y="1043"/>
                  </a:cubicBezTo>
                  <a:cubicBezTo>
                    <a:pt x="1253" y="1046"/>
                    <a:pt x="1238" y="1049"/>
                    <a:pt x="1223" y="1052"/>
                  </a:cubicBezTo>
                  <a:cubicBezTo>
                    <a:pt x="1219" y="1053"/>
                    <a:pt x="1215" y="1054"/>
                    <a:pt x="1211" y="1055"/>
                  </a:cubicBezTo>
                  <a:cubicBezTo>
                    <a:pt x="1209" y="1056"/>
                    <a:pt x="1209" y="1056"/>
                    <a:pt x="1209" y="1056"/>
                  </a:cubicBezTo>
                  <a:cubicBezTo>
                    <a:pt x="1208" y="1056"/>
                    <a:pt x="1207" y="1057"/>
                    <a:pt x="1206" y="1057"/>
                  </a:cubicBezTo>
                  <a:cubicBezTo>
                    <a:pt x="1200" y="1059"/>
                    <a:pt x="1200" y="1059"/>
                    <a:pt x="1200" y="1059"/>
                  </a:cubicBezTo>
                  <a:cubicBezTo>
                    <a:pt x="1199" y="1059"/>
                    <a:pt x="1199" y="1059"/>
                    <a:pt x="1198" y="1060"/>
                  </a:cubicBezTo>
                  <a:cubicBezTo>
                    <a:pt x="1197" y="1060"/>
                    <a:pt x="1197" y="1060"/>
                    <a:pt x="1196" y="1060"/>
                  </a:cubicBezTo>
                  <a:cubicBezTo>
                    <a:pt x="1065" y="1014"/>
                    <a:pt x="1065" y="1014"/>
                    <a:pt x="1065" y="1014"/>
                  </a:cubicBezTo>
                  <a:cubicBezTo>
                    <a:pt x="1059" y="1006"/>
                    <a:pt x="1053" y="999"/>
                    <a:pt x="1047" y="992"/>
                  </a:cubicBezTo>
                  <a:cubicBezTo>
                    <a:pt x="1044" y="987"/>
                    <a:pt x="1040" y="983"/>
                    <a:pt x="1037" y="978"/>
                  </a:cubicBezTo>
                  <a:cubicBezTo>
                    <a:pt x="1053" y="983"/>
                    <a:pt x="1082" y="992"/>
                    <a:pt x="1097" y="992"/>
                  </a:cubicBezTo>
                  <a:cubicBezTo>
                    <a:pt x="1119" y="992"/>
                    <a:pt x="1123" y="996"/>
                    <a:pt x="1123" y="996"/>
                  </a:cubicBezTo>
                  <a:cubicBezTo>
                    <a:pt x="1123" y="996"/>
                    <a:pt x="1197" y="1032"/>
                    <a:pt x="1212" y="1032"/>
                  </a:cubicBezTo>
                  <a:cubicBezTo>
                    <a:pt x="1227" y="1032"/>
                    <a:pt x="1277" y="1029"/>
                    <a:pt x="1280" y="1023"/>
                  </a:cubicBezTo>
                  <a:cubicBezTo>
                    <a:pt x="1036" y="976"/>
                    <a:pt x="1036" y="976"/>
                    <a:pt x="1036" y="976"/>
                  </a:cubicBezTo>
                  <a:cubicBezTo>
                    <a:pt x="1032" y="972"/>
                    <a:pt x="1029" y="967"/>
                    <a:pt x="1026" y="963"/>
                  </a:cubicBezTo>
                  <a:cubicBezTo>
                    <a:pt x="1025" y="960"/>
                    <a:pt x="1024" y="958"/>
                    <a:pt x="1022" y="955"/>
                  </a:cubicBezTo>
                  <a:cubicBezTo>
                    <a:pt x="1021" y="954"/>
                    <a:pt x="1021" y="953"/>
                    <a:pt x="1020" y="951"/>
                  </a:cubicBezTo>
                  <a:cubicBezTo>
                    <a:pt x="1020" y="951"/>
                    <a:pt x="1020" y="951"/>
                    <a:pt x="1020" y="951"/>
                  </a:cubicBezTo>
                  <a:cubicBezTo>
                    <a:pt x="1020" y="951"/>
                    <a:pt x="1021" y="951"/>
                    <a:pt x="1022" y="952"/>
                  </a:cubicBezTo>
                  <a:cubicBezTo>
                    <a:pt x="1024" y="952"/>
                    <a:pt x="1027" y="953"/>
                    <a:pt x="1030" y="953"/>
                  </a:cubicBezTo>
                  <a:cubicBezTo>
                    <a:pt x="1033" y="954"/>
                    <a:pt x="1036" y="955"/>
                    <a:pt x="1040" y="955"/>
                  </a:cubicBezTo>
                  <a:cubicBezTo>
                    <a:pt x="1046" y="957"/>
                    <a:pt x="1054" y="959"/>
                    <a:pt x="1062" y="961"/>
                  </a:cubicBezTo>
                  <a:cubicBezTo>
                    <a:pt x="1071" y="963"/>
                    <a:pt x="1080" y="965"/>
                    <a:pt x="1089" y="967"/>
                  </a:cubicBezTo>
                  <a:cubicBezTo>
                    <a:pt x="1099" y="969"/>
                    <a:pt x="1109" y="972"/>
                    <a:pt x="1120" y="974"/>
                  </a:cubicBezTo>
                  <a:cubicBezTo>
                    <a:pt x="1130" y="977"/>
                    <a:pt x="1141" y="980"/>
                    <a:pt x="1152" y="983"/>
                  </a:cubicBezTo>
                  <a:cubicBezTo>
                    <a:pt x="1163" y="985"/>
                    <a:pt x="1174" y="988"/>
                    <a:pt x="1185" y="991"/>
                  </a:cubicBezTo>
                  <a:cubicBezTo>
                    <a:pt x="1196" y="994"/>
                    <a:pt x="1207" y="997"/>
                    <a:pt x="1218" y="1000"/>
                  </a:cubicBezTo>
                  <a:cubicBezTo>
                    <a:pt x="1223" y="1002"/>
                    <a:pt x="1229" y="1003"/>
                    <a:pt x="1234" y="1005"/>
                  </a:cubicBezTo>
                  <a:cubicBezTo>
                    <a:pt x="1237" y="1006"/>
                    <a:pt x="1240" y="1006"/>
                    <a:pt x="1242" y="1007"/>
                  </a:cubicBezTo>
                  <a:cubicBezTo>
                    <a:pt x="1245" y="1008"/>
                    <a:pt x="1248" y="1008"/>
                    <a:pt x="1250" y="1009"/>
                  </a:cubicBezTo>
                  <a:cubicBezTo>
                    <a:pt x="1261" y="1012"/>
                    <a:pt x="1272" y="1014"/>
                    <a:pt x="1282" y="1015"/>
                  </a:cubicBezTo>
                  <a:cubicBezTo>
                    <a:pt x="1284" y="1015"/>
                    <a:pt x="1287" y="1015"/>
                    <a:pt x="1289" y="1015"/>
                  </a:cubicBezTo>
                  <a:cubicBezTo>
                    <a:pt x="1292" y="1015"/>
                    <a:pt x="1294" y="1015"/>
                    <a:pt x="1297" y="1016"/>
                  </a:cubicBezTo>
                  <a:cubicBezTo>
                    <a:pt x="1299" y="1016"/>
                    <a:pt x="1301" y="1016"/>
                    <a:pt x="1304" y="1016"/>
                  </a:cubicBezTo>
                  <a:cubicBezTo>
                    <a:pt x="1305" y="1016"/>
                    <a:pt x="1306" y="1016"/>
                    <a:pt x="1307" y="1016"/>
                  </a:cubicBezTo>
                  <a:cubicBezTo>
                    <a:pt x="1308" y="1016"/>
                    <a:pt x="1309" y="1015"/>
                    <a:pt x="1310" y="1015"/>
                  </a:cubicBezTo>
                  <a:cubicBezTo>
                    <a:pt x="1313" y="1015"/>
                    <a:pt x="1315" y="1015"/>
                    <a:pt x="1317" y="1015"/>
                  </a:cubicBezTo>
                  <a:cubicBezTo>
                    <a:pt x="1319" y="1015"/>
                    <a:pt x="1321" y="1015"/>
                    <a:pt x="1323" y="1014"/>
                  </a:cubicBezTo>
                  <a:cubicBezTo>
                    <a:pt x="1325" y="1014"/>
                    <a:pt x="1327" y="1014"/>
                    <a:pt x="1329" y="1013"/>
                  </a:cubicBezTo>
                  <a:cubicBezTo>
                    <a:pt x="1331" y="1013"/>
                    <a:pt x="1333" y="1013"/>
                    <a:pt x="1335" y="1012"/>
                  </a:cubicBezTo>
                  <a:cubicBezTo>
                    <a:pt x="1336" y="1012"/>
                    <a:pt x="1338" y="1012"/>
                    <a:pt x="1340" y="1011"/>
                  </a:cubicBezTo>
                  <a:cubicBezTo>
                    <a:pt x="1341" y="1011"/>
                    <a:pt x="1343" y="1010"/>
                    <a:pt x="1344" y="1010"/>
                  </a:cubicBezTo>
                  <a:cubicBezTo>
                    <a:pt x="1345" y="1010"/>
                    <a:pt x="1346" y="1010"/>
                    <a:pt x="1347" y="1009"/>
                  </a:cubicBezTo>
                  <a:cubicBezTo>
                    <a:pt x="1347" y="1009"/>
                    <a:pt x="1348" y="1009"/>
                    <a:pt x="1349" y="1009"/>
                  </a:cubicBezTo>
                  <a:cubicBezTo>
                    <a:pt x="1350" y="1008"/>
                    <a:pt x="1351" y="1008"/>
                    <a:pt x="1353" y="1007"/>
                  </a:cubicBezTo>
                  <a:cubicBezTo>
                    <a:pt x="1357" y="1006"/>
                    <a:pt x="1361" y="1004"/>
                    <a:pt x="1364" y="1003"/>
                  </a:cubicBezTo>
                  <a:cubicBezTo>
                    <a:pt x="1366" y="1001"/>
                    <a:pt x="1367" y="1001"/>
                    <a:pt x="1367" y="1001"/>
                  </a:cubicBezTo>
                  <a:cubicBezTo>
                    <a:pt x="1368" y="1000"/>
                    <a:pt x="1369" y="999"/>
                    <a:pt x="1369" y="998"/>
                  </a:cubicBezTo>
                  <a:cubicBezTo>
                    <a:pt x="1368" y="997"/>
                    <a:pt x="1367" y="996"/>
                    <a:pt x="1365" y="996"/>
                  </a:cubicBezTo>
                  <a:cubicBezTo>
                    <a:pt x="1365" y="996"/>
                    <a:pt x="1364" y="997"/>
                    <a:pt x="1362" y="997"/>
                  </a:cubicBezTo>
                  <a:cubicBezTo>
                    <a:pt x="1359" y="998"/>
                    <a:pt x="1355" y="999"/>
                    <a:pt x="1350" y="1000"/>
                  </a:cubicBezTo>
                  <a:cubicBezTo>
                    <a:pt x="1346" y="1001"/>
                    <a:pt x="1340" y="1003"/>
                    <a:pt x="1333" y="1003"/>
                  </a:cubicBezTo>
                  <a:cubicBezTo>
                    <a:pt x="1331" y="1003"/>
                    <a:pt x="1330" y="1004"/>
                    <a:pt x="1328" y="1004"/>
                  </a:cubicBezTo>
                  <a:cubicBezTo>
                    <a:pt x="1326" y="1004"/>
                    <a:pt x="1324" y="1004"/>
                    <a:pt x="1322" y="1004"/>
                  </a:cubicBezTo>
                  <a:cubicBezTo>
                    <a:pt x="1320" y="1004"/>
                    <a:pt x="1318" y="1004"/>
                    <a:pt x="1316" y="1004"/>
                  </a:cubicBezTo>
                  <a:cubicBezTo>
                    <a:pt x="1314" y="1004"/>
                    <a:pt x="1312" y="1004"/>
                    <a:pt x="1310" y="1004"/>
                  </a:cubicBezTo>
                  <a:cubicBezTo>
                    <a:pt x="1309" y="1004"/>
                    <a:pt x="1308" y="1004"/>
                    <a:pt x="1307" y="1004"/>
                  </a:cubicBezTo>
                  <a:cubicBezTo>
                    <a:pt x="1306" y="1004"/>
                    <a:pt x="1305" y="1004"/>
                    <a:pt x="1304" y="1004"/>
                  </a:cubicBezTo>
                  <a:cubicBezTo>
                    <a:pt x="1302" y="1004"/>
                    <a:pt x="1299" y="1004"/>
                    <a:pt x="1297" y="1004"/>
                  </a:cubicBezTo>
                  <a:cubicBezTo>
                    <a:pt x="1295" y="1003"/>
                    <a:pt x="1293" y="1003"/>
                    <a:pt x="1290" y="1003"/>
                  </a:cubicBezTo>
                  <a:cubicBezTo>
                    <a:pt x="1288" y="1003"/>
                    <a:pt x="1286" y="1002"/>
                    <a:pt x="1283" y="1002"/>
                  </a:cubicBezTo>
                  <a:cubicBezTo>
                    <a:pt x="1274" y="1001"/>
                    <a:pt x="1264" y="999"/>
                    <a:pt x="1253" y="996"/>
                  </a:cubicBezTo>
                  <a:cubicBezTo>
                    <a:pt x="1243" y="994"/>
                    <a:pt x="1233" y="990"/>
                    <a:pt x="1222" y="987"/>
                  </a:cubicBezTo>
                  <a:cubicBezTo>
                    <a:pt x="1211" y="984"/>
                    <a:pt x="1199" y="982"/>
                    <a:pt x="1188" y="979"/>
                  </a:cubicBezTo>
                  <a:cubicBezTo>
                    <a:pt x="1177" y="976"/>
                    <a:pt x="1166" y="973"/>
                    <a:pt x="1155" y="971"/>
                  </a:cubicBezTo>
                  <a:cubicBezTo>
                    <a:pt x="1144" y="968"/>
                    <a:pt x="1133" y="966"/>
                    <a:pt x="1122" y="964"/>
                  </a:cubicBezTo>
                  <a:cubicBezTo>
                    <a:pt x="1112" y="961"/>
                    <a:pt x="1101" y="959"/>
                    <a:pt x="1092" y="957"/>
                  </a:cubicBezTo>
                  <a:cubicBezTo>
                    <a:pt x="1082" y="955"/>
                    <a:pt x="1073" y="953"/>
                    <a:pt x="1064" y="952"/>
                  </a:cubicBezTo>
                  <a:cubicBezTo>
                    <a:pt x="1056" y="950"/>
                    <a:pt x="1048" y="949"/>
                    <a:pt x="1041" y="948"/>
                  </a:cubicBezTo>
                  <a:cubicBezTo>
                    <a:pt x="1037" y="947"/>
                    <a:pt x="1034" y="947"/>
                    <a:pt x="1031" y="947"/>
                  </a:cubicBezTo>
                  <a:cubicBezTo>
                    <a:pt x="1028" y="946"/>
                    <a:pt x="1025" y="946"/>
                    <a:pt x="1023" y="945"/>
                  </a:cubicBezTo>
                  <a:cubicBezTo>
                    <a:pt x="1020" y="945"/>
                    <a:pt x="1017" y="945"/>
                    <a:pt x="1015" y="945"/>
                  </a:cubicBezTo>
                  <a:cubicBezTo>
                    <a:pt x="1014" y="943"/>
                    <a:pt x="1012" y="941"/>
                    <a:pt x="1011" y="940"/>
                  </a:cubicBezTo>
                  <a:cubicBezTo>
                    <a:pt x="1013" y="939"/>
                    <a:pt x="1016" y="939"/>
                    <a:pt x="1018" y="939"/>
                  </a:cubicBezTo>
                  <a:cubicBezTo>
                    <a:pt x="1021" y="939"/>
                    <a:pt x="1025" y="939"/>
                    <a:pt x="1029" y="938"/>
                  </a:cubicBezTo>
                  <a:cubicBezTo>
                    <a:pt x="1032" y="938"/>
                    <a:pt x="1036" y="937"/>
                    <a:pt x="1041" y="937"/>
                  </a:cubicBezTo>
                  <a:cubicBezTo>
                    <a:pt x="1045" y="936"/>
                    <a:pt x="1050" y="936"/>
                    <a:pt x="1055" y="935"/>
                  </a:cubicBezTo>
                  <a:cubicBezTo>
                    <a:pt x="1057" y="935"/>
                    <a:pt x="1060" y="936"/>
                    <a:pt x="1064" y="936"/>
                  </a:cubicBezTo>
                  <a:cubicBezTo>
                    <a:pt x="1070" y="937"/>
                    <a:pt x="1076" y="938"/>
                    <a:pt x="1083" y="939"/>
                  </a:cubicBezTo>
                  <a:cubicBezTo>
                    <a:pt x="1087" y="940"/>
                    <a:pt x="1091" y="940"/>
                    <a:pt x="1095" y="941"/>
                  </a:cubicBezTo>
                  <a:cubicBezTo>
                    <a:pt x="1099" y="942"/>
                    <a:pt x="1103" y="943"/>
                    <a:pt x="1108" y="944"/>
                  </a:cubicBezTo>
                  <a:cubicBezTo>
                    <a:pt x="1112" y="945"/>
                    <a:pt x="1117" y="946"/>
                    <a:pt x="1121" y="946"/>
                  </a:cubicBezTo>
                  <a:cubicBezTo>
                    <a:pt x="1126" y="948"/>
                    <a:pt x="1131" y="949"/>
                    <a:pt x="1136" y="950"/>
                  </a:cubicBezTo>
                  <a:cubicBezTo>
                    <a:pt x="1141" y="951"/>
                    <a:pt x="1147" y="952"/>
                    <a:pt x="1152" y="953"/>
                  </a:cubicBezTo>
                  <a:cubicBezTo>
                    <a:pt x="1157" y="954"/>
                    <a:pt x="1163" y="956"/>
                    <a:pt x="1168" y="957"/>
                  </a:cubicBezTo>
                  <a:cubicBezTo>
                    <a:pt x="1174" y="958"/>
                    <a:pt x="1179" y="960"/>
                    <a:pt x="1185" y="961"/>
                  </a:cubicBezTo>
                  <a:cubicBezTo>
                    <a:pt x="1191" y="962"/>
                    <a:pt x="1197" y="964"/>
                    <a:pt x="1202" y="965"/>
                  </a:cubicBezTo>
                  <a:cubicBezTo>
                    <a:pt x="1214" y="968"/>
                    <a:pt x="1226" y="971"/>
                    <a:pt x="1238" y="974"/>
                  </a:cubicBezTo>
                  <a:cubicBezTo>
                    <a:pt x="1243" y="975"/>
                    <a:pt x="1249" y="977"/>
                    <a:pt x="1255" y="979"/>
                  </a:cubicBezTo>
                  <a:cubicBezTo>
                    <a:pt x="1258" y="979"/>
                    <a:pt x="1261" y="980"/>
                    <a:pt x="1264" y="981"/>
                  </a:cubicBezTo>
                  <a:cubicBezTo>
                    <a:pt x="1266" y="982"/>
                    <a:pt x="1266" y="982"/>
                    <a:pt x="1266" y="982"/>
                  </a:cubicBezTo>
                  <a:cubicBezTo>
                    <a:pt x="1267" y="982"/>
                    <a:pt x="1267" y="982"/>
                    <a:pt x="1267" y="982"/>
                  </a:cubicBezTo>
                  <a:cubicBezTo>
                    <a:pt x="1268" y="982"/>
                    <a:pt x="1268" y="982"/>
                    <a:pt x="1268" y="982"/>
                  </a:cubicBezTo>
                  <a:cubicBezTo>
                    <a:pt x="1270" y="983"/>
                    <a:pt x="1271" y="983"/>
                    <a:pt x="1273" y="984"/>
                  </a:cubicBezTo>
                  <a:cubicBezTo>
                    <a:pt x="1274" y="984"/>
                    <a:pt x="1276" y="984"/>
                    <a:pt x="1277" y="985"/>
                  </a:cubicBezTo>
                  <a:cubicBezTo>
                    <a:pt x="1279" y="985"/>
                    <a:pt x="1280" y="985"/>
                    <a:pt x="1282" y="986"/>
                  </a:cubicBezTo>
                  <a:cubicBezTo>
                    <a:pt x="1284" y="986"/>
                    <a:pt x="1287" y="987"/>
                    <a:pt x="1290" y="987"/>
                  </a:cubicBezTo>
                  <a:cubicBezTo>
                    <a:pt x="1293" y="987"/>
                    <a:pt x="1296" y="988"/>
                    <a:pt x="1299" y="988"/>
                  </a:cubicBezTo>
                  <a:cubicBezTo>
                    <a:pt x="1302" y="988"/>
                    <a:pt x="1305" y="988"/>
                    <a:pt x="1308" y="989"/>
                  </a:cubicBezTo>
                  <a:cubicBezTo>
                    <a:pt x="1311" y="989"/>
                    <a:pt x="1314" y="989"/>
                    <a:pt x="1317" y="989"/>
                  </a:cubicBezTo>
                  <a:cubicBezTo>
                    <a:pt x="1318" y="989"/>
                    <a:pt x="1320" y="989"/>
                    <a:pt x="1321" y="989"/>
                  </a:cubicBezTo>
                  <a:cubicBezTo>
                    <a:pt x="1322" y="989"/>
                    <a:pt x="1324" y="989"/>
                    <a:pt x="1325" y="989"/>
                  </a:cubicBezTo>
                  <a:cubicBezTo>
                    <a:pt x="1328" y="989"/>
                    <a:pt x="1331" y="989"/>
                    <a:pt x="1333" y="988"/>
                  </a:cubicBezTo>
                  <a:cubicBezTo>
                    <a:pt x="1336" y="988"/>
                    <a:pt x="1339" y="988"/>
                    <a:pt x="1341" y="988"/>
                  </a:cubicBezTo>
                  <a:cubicBezTo>
                    <a:pt x="1344" y="988"/>
                    <a:pt x="1347" y="987"/>
                    <a:pt x="1349" y="987"/>
                  </a:cubicBezTo>
                  <a:cubicBezTo>
                    <a:pt x="1352" y="987"/>
                    <a:pt x="1354" y="986"/>
                    <a:pt x="1357" y="986"/>
                  </a:cubicBezTo>
                  <a:cubicBezTo>
                    <a:pt x="1362" y="985"/>
                    <a:pt x="1366" y="985"/>
                    <a:pt x="1371" y="984"/>
                  </a:cubicBezTo>
                  <a:cubicBezTo>
                    <a:pt x="1380" y="982"/>
                    <a:pt x="1388" y="980"/>
                    <a:pt x="1395" y="978"/>
                  </a:cubicBezTo>
                  <a:cubicBezTo>
                    <a:pt x="1399" y="977"/>
                    <a:pt x="1402" y="976"/>
                    <a:pt x="1405" y="975"/>
                  </a:cubicBezTo>
                  <a:cubicBezTo>
                    <a:pt x="1408" y="974"/>
                    <a:pt x="1411" y="973"/>
                    <a:pt x="1414" y="972"/>
                  </a:cubicBezTo>
                  <a:cubicBezTo>
                    <a:pt x="1419" y="970"/>
                    <a:pt x="1423" y="969"/>
                    <a:pt x="1425" y="968"/>
                  </a:cubicBezTo>
                  <a:cubicBezTo>
                    <a:pt x="1428" y="966"/>
                    <a:pt x="1429" y="966"/>
                    <a:pt x="1429" y="966"/>
                  </a:cubicBezTo>
                  <a:cubicBezTo>
                    <a:pt x="1430" y="965"/>
                    <a:pt x="1430" y="965"/>
                    <a:pt x="1430" y="964"/>
                  </a:cubicBezTo>
                  <a:cubicBezTo>
                    <a:pt x="1430" y="963"/>
                    <a:pt x="1429" y="963"/>
                    <a:pt x="1428" y="963"/>
                  </a:cubicBezTo>
                  <a:cubicBezTo>
                    <a:pt x="1428" y="963"/>
                    <a:pt x="1427" y="964"/>
                    <a:pt x="1424" y="964"/>
                  </a:cubicBezTo>
                  <a:cubicBezTo>
                    <a:pt x="1421" y="965"/>
                    <a:pt x="1417" y="967"/>
                    <a:pt x="1412" y="968"/>
                  </a:cubicBezTo>
                  <a:cubicBezTo>
                    <a:pt x="1410" y="969"/>
                    <a:pt x="1407" y="970"/>
                    <a:pt x="1404" y="970"/>
                  </a:cubicBezTo>
                  <a:cubicBezTo>
                    <a:pt x="1401" y="971"/>
                    <a:pt x="1398" y="972"/>
                    <a:pt x="1394" y="973"/>
                  </a:cubicBezTo>
                  <a:cubicBezTo>
                    <a:pt x="1387" y="974"/>
                    <a:pt x="1379" y="976"/>
                    <a:pt x="1370" y="977"/>
                  </a:cubicBezTo>
                  <a:cubicBezTo>
                    <a:pt x="1361" y="978"/>
                    <a:pt x="1351" y="979"/>
                    <a:pt x="1341" y="980"/>
                  </a:cubicBezTo>
                  <a:cubicBezTo>
                    <a:pt x="1330" y="981"/>
                    <a:pt x="1320" y="981"/>
                    <a:pt x="1308" y="981"/>
                  </a:cubicBezTo>
                  <a:cubicBezTo>
                    <a:pt x="1297" y="980"/>
                    <a:pt x="1286" y="979"/>
                    <a:pt x="1274" y="976"/>
                  </a:cubicBezTo>
                  <a:cubicBezTo>
                    <a:pt x="1273" y="976"/>
                    <a:pt x="1272" y="975"/>
                    <a:pt x="1270" y="975"/>
                  </a:cubicBezTo>
                  <a:cubicBezTo>
                    <a:pt x="1269" y="975"/>
                    <a:pt x="1269" y="975"/>
                    <a:pt x="1269" y="975"/>
                  </a:cubicBezTo>
                  <a:cubicBezTo>
                    <a:pt x="1268" y="974"/>
                    <a:pt x="1268" y="974"/>
                    <a:pt x="1268" y="974"/>
                  </a:cubicBezTo>
                  <a:cubicBezTo>
                    <a:pt x="1266" y="974"/>
                    <a:pt x="1266" y="974"/>
                    <a:pt x="1266" y="974"/>
                  </a:cubicBezTo>
                  <a:cubicBezTo>
                    <a:pt x="1263" y="973"/>
                    <a:pt x="1260" y="972"/>
                    <a:pt x="1257" y="971"/>
                  </a:cubicBezTo>
                  <a:cubicBezTo>
                    <a:pt x="1251" y="970"/>
                    <a:pt x="1245" y="968"/>
                    <a:pt x="1239" y="966"/>
                  </a:cubicBezTo>
                  <a:cubicBezTo>
                    <a:pt x="1230" y="964"/>
                    <a:pt x="1220" y="962"/>
                    <a:pt x="1210" y="959"/>
                  </a:cubicBezTo>
                  <a:cubicBezTo>
                    <a:pt x="1211" y="959"/>
                    <a:pt x="1212" y="959"/>
                    <a:pt x="1214" y="959"/>
                  </a:cubicBezTo>
                  <a:cubicBezTo>
                    <a:pt x="1219" y="959"/>
                    <a:pt x="1225" y="959"/>
                    <a:pt x="1232" y="958"/>
                  </a:cubicBezTo>
                  <a:cubicBezTo>
                    <a:pt x="1239" y="958"/>
                    <a:pt x="1246" y="957"/>
                    <a:pt x="1254" y="957"/>
                  </a:cubicBezTo>
                  <a:cubicBezTo>
                    <a:pt x="1262" y="956"/>
                    <a:pt x="1270" y="955"/>
                    <a:pt x="1278" y="955"/>
                  </a:cubicBezTo>
                  <a:cubicBezTo>
                    <a:pt x="1282" y="954"/>
                    <a:pt x="1287" y="954"/>
                    <a:pt x="1291" y="954"/>
                  </a:cubicBezTo>
                  <a:cubicBezTo>
                    <a:pt x="1295" y="953"/>
                    <a:pt x="1300" y="953"/>
                    <a:pt x="1304" y="953"/>
                  </a:cubicBezTo>
                  <a:cubicBezTo>
                    <a:pt x="1313" y="952"/>
                    <a:pt x="1322" y="952"/>
                    <a:pt x="1331" y="951"/>
                  </a:cubicBezTo>
                  <a:cubicBezTo>
                    <a:pt x="1340" y="950"/>
                    <a:pt x="1349" y="949"/>
                    <a:pt x="1358" y="949"/>
                  </a:cubicBezTo>
                  <a:cubicBezTo>
                    <a:pt x="1367" y="948"/>
                    <a:pt x="1376" y="947"/>
                    <a:pt x="1384" y="946"/>
                  </a:cubicBezTo>
                  <a:cubicBezTo>
                    <a:pt x="1392" y="945"/>
                    <a:pt x="1401" y="944"/>
                    <a:pt x="1408" y="943"/>
                  </a:cubicBezTo>
                  <a:cubicBezTo>
                    <a:pt x="1413" y="942"/>
                    <a:pt x="1416" y="941"/>
                    <a:pt x="1420" y="940"/>
                  </a:cubicBezTo>
                  <a:cubicBezTo>
                    <a:pt x="1423" y="940"/>
                    <a:pt x="1427" y="939"/>
                    <a:pt x="1430" y="938"/>
                  </a:cubicBezTo>
                  <a:cubicBezTo>
                    <a:pt x="1443" y="935"/>
                    <a:pt x="1454" y="931"/>
                    <a:pt x="1462" y="929"/>
                  </a:cubicBezTo>
                  <a:cubicBezTo>
                    <a:pt x="1466" y="927"/>
                    <a:pt x="1469" y="926"/>
                    <a:pt x="1471" y="924"/>
                  </a:cubicBezTo>
                  <a:cubicBezTo>
                    <a:pt x="1471" y="924"/>
                    <a:pt x="1472" y="924"/>
                    <a:pt x="1472" y="924"/>
                  </a:cubicBezTo>
                  <a:cubicBezTo>
                    <a:pt x="1472" y="923"/>
                    <a:pt x="1473" y="923"/>
                    <a:pt x="1473" y="923"/>
                  </a:cubicBezTo>
                  <a:cubicBezTo>
                    <a:pt x="1474" y="923"/>
                    <a:pt x="1474" y="922"/>
                    <a:pt x="1474" y="922"/>
                  </a:cubicBezTo>
                  <a:cubicBezTo>
                    <a:pt x="1475" y="922"/>
                    <a:pt x="1475" y="920"/>
                    <a:pt x="1475" y="919"/>
                  </a:cubicBezTo>
                  <a:cubicBezTo>
                    <a:pt x="1474" y="918"/>
                    <a:pt x="1472" y="918"/>
                    <a:pt x="1471" y="918"/>
                  </a:cubicBezTo>
                  <a:cubicBezTo>
                    <a:pt x="1471" y="919"/>
                    <a:pt x="1471" y="919"/>
                    <a:pt x="1471" y="919"/>
                  </a:cubicBezTo>
                  <a:cubicBezTo>
                    <a:pt x="1471" y="919"/>
                    <a:pt x="1471" y="919"/>
                    <a:pt x="1470" y="919"/>
                  </a:cubicBezTo>
                  <a:cubicBezTo>
                    <a:pt x="1470" y="919"/>
                    <a:pt x="1469" y="919"/>
                    <a:pt x="1468" y="920"/>
                  </a:cubicBezTo>
                  <a:cubicBezTo>
                    <a:pt x="1467" y="921"/>
                    <a:pt x="1464" y="922"/>
                    <a:pt x="1460" y="923"/>
                  </a:cubicBezTo>
                  <a:cubicBezTo>
                    <a:pt x="1456" y="924"/>
                    <a:pt x="1452" y="925"/>
                    <a:pt x="1446" y="926"/>
                  </a:cubicBezTo>
                  <a:cubicBezTo>
                    <a:pt x="1441" y="927"/>
                    <a:pt x="1435" y="928"/>
                    <a:pt x="1428" y="929"/>
                  </a:cubicBezTo>
                  <a:cubicBezTo>
                    <a:pt x="1425" y="930"/>
                    <a:pt x="1422" y="930"/>
                    <a:pt x="1418" y="931"/>
                  </a:cubicBezTo>
                  <a:cubicBezTo>
                    <a:pt x="1414" y="932"/>
                    <a:pt x="1411" y="932"/>
                    <a:pt x="1407" y="933"/>
                  </a:cubicBezTo>
                  <a:cubicBezTo>
                    <a:pt x="1399" y="933"/>
                    <a:pt x="1391" y="934"/>
                    <a:pt x="1383" y="935"/>
                  </a:cubicBezTo>
                  <a:cubicBezTo>
                    <a:pt x="1375" y="935"/>
                    <a:pt x="1366" y="936"/>
                    <a:pt x="1357" y="936"/>
                  </a:cubicBezTo>
                  <a:cubicBezTo>
                    <a:pt x="1348" y="937"/>
                    <a:pt x="1339" y="938"/>
                    <a:pt x="1330" y="938"/>
                  </a:cubicBezTo>
                  <a:cubicBezTo>
                    <a:pt x="1321" y="939"/>
                    <a:pt x="1312" y="939"/>
                    <a:pt x="1303" y="940"/>
                  </a:cubicBezTo>
                  <a:cubicBezTo>
                    <a:pt x="1307" y="938"/>
                    <a:pt x="1311" y="937"/>
                    <a:pt x="1315" y="935"/>
                  </a:cubicBezTo>
                  <a:cubicBezTo>
                    <a:pt x="1325" y="931"/>
                    <a:pt x="1336" y="928"/>
                    <a:pt x="1346" y="924"/>
                  </a:cubicBezTo>
                  <a:cubicBezTo>
                    <a:pt x="1356" y="921"/>
                    <a:pt x="1367" y="918"/>
                    <a:pt x="1377" y="916"/>
                  </a:cubicBezTo>
                  <a:cubicBezTo>
                    <a:pt x="1378" y="916"/>
                    <a:pt x="1379" y="916"/>
                    <a:pt x="1380" y="915"/>
                  </a:cubicBezTo>
                  <a:cubicBezTo>
                    <a:pt x="1381" y="915"/>
                    <a:pt x="1383" y="915"/>
                    <a:pt x="1384" y="915"/>
                  </a:cubicBezTo>
                  <a:cubicBezTo>
                    <a:pt x="1386" y="914"/>
                    <a:pt x="1388" y="914"/>
                    <a:pt x="1391" y="914"/>
                  </a:cubicBezTo>
                  <a:cubicBezTo>
                    <a:pt x="1396" y="914"/>
                    <a:pt x="1401" y="913"/>
                    <a:pt x="1406" y="913"/>
                  </a:cubicBezTo>
                  <a:cubicBezTo>
                    <a:pt x="1411" y="912"/>
                    <a:pt x="1415" y="912"/>
                    <a:pt x="1420" y="911"/>
                  </a:cubicBezTo>
                  <a:cubicBezTo>
                    <a:pt x="1422" y="911"/>
                    <a:pt x="1424" y="911"/>
                    <a:pt x="1426" y="910"/>
                  </a:cubicBezTo>
                  <a:cubicBezTo>
                    <a:pt x="1429" y="910"/>
                    <a:pt x="1431" y="910"/>
                    <a:pt x="1433" y="909"/>
                  </a:cubicBezTo>
                  <a:cubicBezTo>
                    <a:pt x="1435" y="909"/>
                    <a:pt x="1437" y="908"/>
                    <a:pt x="1439" y="908"/>
                  </a:cubicBezTo>
                  <a:cubicBezTo>
                    <a:pt x="1441" y="908"/>
                    <a:pt x="1443" y="907"/>
                    <a:pt x="1445" y="907"/>
                  </a:cubicBezTo>
                  <a:cubicBezTo>
                    <a:pt x="1447" y="906"/>
                    <a:pt x="1449" y="906"/>
                    <a:pt x="1450" y="905"/>
                  </a:cubicBezTo>
                  <a:cubicBezTo>
                    <a:pt x="1451" y="905"/>
                    <a:pt x="1452" y="905"/>
                    <a:pt x="1453" y="905"/>
                  </a:cubicBezTo>
                  <a:cubicBezTo>
                    <a:pt x="1454" y="905"/>
                    <a:pt x="1455" y="904"/>
                    <a:pt x="1455" y="904"/>
                  </a:cubicBezTo>
                  <a:cubicBezTo>
                    <a:pt x="1459" y="903"/>
                    <a:pt x="1462" y="902"/>
                    <a:pt x="1465" y="901"/>
                  </a:cubicBezTo>
                  <a:cubicBezTo>
                    <a:pt x="1466" y="900"/>
                    <a:pt x="1467" y="900"/>
                    <a:pt x="1469" y="899"/>
                  </a:cubicBezTo>
                  <a:cubicBezTo>
                    <a:pt x="1469" y="899"/>
                    <a:pt x="1470" y="899"/>
                    <a:pt x="1471" y="898"/>
                  </a:cubicBezTo>
                  <a:cubicBezTo>
                    <a:pt x="1471" y="898"/>
                    <a:pt x="1472" y="898"/>
                    <a:pt x="1472" y="898"/>
                  </a:cubicBezTo>
                  <a:cubicBezTo>
                    <a:pt x="1473" y="897"/>
                    <a:pt x="1474" y="897"/>
                    <a:pt x="1475" y="896"/>
                  </a:cubicBezTo>
                  <a:cubicBezTo>
                    <a:pt x="1476" y="896"/>
                    <a:pt x="1477" y="895"/>
                    <a:pt x="1478" y="894"/>
                  </a:cubicBezTo>
                  <a:cubicBezTo>
                    <a:pt x="1480" y="893"/>
                    <a:pt x="1481" y="893"/>
                    <a:pt x="1482" y="892"/>
                  </a:cubicBezTo>
                  <a:cubicBezTo>
                    <a:pt x="1484" y="890"/>
                    <a:pt x="1486" y="889"/>
                    <a:pt x="1486" y="889"/>
                  </a:cubicBezTo>
                  <a:cubicBezTo>
                    <a:pt x="1486" y="889"/>
                    <a:pt x="1486" y="889"/>
                    <a:pt x="1486" y="889"/>
                  </a:cubicBezTo>
                  <a:cubicBezTo>
                    <a:pt x="1486" y="888"/>
                    <a:pt x="1485" y="888"/>
                    <a:pt x="1485" y="888"/>
                  </a:cubicBezTo>
                  <a:cubicBezTo>
                    <a:pt x="1485" y="888"/>
                    <a:pt x="1485" y="888"/>
                    <a:pt x="1485" y="888"/>
                  </a:cubicBezTo>
                  <a:cubicBezTo>
                    <a:pt x="1485" y="888"/>
                    <a:pt x="1484" y="889"/>
                    <a:pt x="1481" y="890"/>
                  </a:cubicBezTo>
                  <a:cubicBezTo>
                    <a:pt x="1480" y="891"/>
                    <a:pt x="1479" y="891"/>
                    <a:pt x="1477" y="892"/>
                  </a:cubicBezTo>
                  <a:cubicBezTo>
                    <a:pt x="1476" y="892"/>
                    <a:pt x="1475" y="893"/>
                    <a:pt x="1474" y="893"/>
                  </a:cubicBezTo>
                  <a:cubicBezTo>
                    <a:pt x="1473" y="893"/>
                    <a:pt x="1472" y="894"/>
                    <a:pt x="1471" y="894"/>
                  </a:cubicBezTo>
                  <a:cubicBezTo>
                    <a:pt x="1466" y="895"/>
                    <a:pt x="1461" y="897"/>
                    <a:pt x="1454" y="898"/>
                  </a:cubicBezTo>
                  <a:cubicBezTo>
                    <a:pt x="1452" y="898"/>
                    <a:pt x="1451" y="899"/>
                    <a:pt x="1449" y="899"/>
                  </a:cubicBezTo>
                  <a:cubicBezTo>
                    <a:pt x="1447" y="899"/>
                    <a:pt x="1445" y="899"/>
                    <a:pt x="1444" y="900"/>
                  </a:cubicBezTo>
                  <a:cubicBezTo>
                    <a:pt x="1440" y="900"/>
                    <a:pt x="1436" y="900"/>
                    <a:pt x="1432" y="901"/>
                  </a:cubicBezTo>
                  <a:cubicBezTo>
                    <a:pt x="1430" y="901"/>
                    <a:pt x="1428" y="901"/>
                    <a:pt x="1425" y="901"/>
                  </a:cubicBezTo>
                  <a:cubicBezTo>
                    <a:pt x="1423" y="901"/>
                    <a:pt x="1421" y="902"/>
                    <a:pt x="1419" y="902"/>
                  </a:cubicBezTo>
                  <a:cubicBezTo>
                    <a:pt x="1414" y="902"/>
                    <a:pt x="1410" y="902"/>
                    <a:pt x="1405" y="902"/>
                  </a:cubicBezTo>
                  <a:cubicBezTo>
                    <a:pt x="1402" y="903"/>
                    <a:pt x="1398" y="903"/>
                    <a:pt x="1395" y="903"/>
                  </a:cubicBezTo>
                  <a:cubicBezTo>
                    <a:pt x="1402" y="899"/>
                    <a:pt x="1408" y="896"/>
                    <a:pt x="1414" y="892"/>
                  </a:cubicBezTo>
                  <a:cubicBezTo>
                    <a:pt x="1422" y="887"/>
                    <a:pt x="1430" y="882"/>
                    <a:pt x="1438" y="879"/>
                  </a:cubicBezTo>
                  <a:cubicBezTo>
                    <a:pt x="1439" y="878"/>
                    <a:pt x="1440" y="878"/>
                    <a:pt x="1441" y="878"/>
                  </a:cubicBezTo>
                  <a:cubicBezTo>
                    <a:pt x="1442" y="877"/>
                    <a:pt x="1443" y="877"/>
                    <a:pt x="1444" y="877"/>
                  </a:cubicBezTo>
                  <a:cubicBezTo>
                    <a:pt x="1444" y="877"/>
                    <a:pt x="1445" y="877"/>
                    <a:pt x="1445" y="877"/>
                  </a:cubicBezTo>
                  <a:cubicBezTo>
                    <a:pt x="1447" y="876"/>
                    <a:pt x="1447" y="876"/>
                    <a:pt x="1447" y="876"/>
                  </a:cubicBezTo>
                  <a:cubicBezTo>
                    <a:pt x="1448" y="876"/>
                    <a:pt x="1449" y="876"/>
                    <a:pt x="1450" y="876"/>
                  </a:cubicBezTo>
                  <a:cubicBezTo>
                    <a:pt x="1454" y="875"/>
                    <a:pt x="1459" y="874"/>
                    <a:pt x="1463" y="873"/>
                  </a:cubicBezTo>
                  <a:cubicBezTo>
                    <a:pt x="1470" y="870"/>
                    <a:pt x="1477" y="867"/>
                    <a:pt x="1483" y="864"/>
                  </a:cubicBezTo>
                  <a:cubicBezTo>
                    <a:pt x="1485" y="863"/>
                    <a:pt x="1486" y="862"/>
                    <a:pt x="1487" y="861"/>
                  </a:cubicBezTo>
                  <a:cubicBezTo>
                    <a:pt x="1489" y="860"/>
                    <a:pt x="1490" y="859"/>
                    <a:pt x="1491" y="858"/>
                  </a:cubicBezTo>
                  <a:cubicBezTo>
                    <a:pt x="1492" y="858"/>
                    <a:pt x="1493" y="857"/>
                    <a:pt x="1494" y="856"/>
                  </a:cubicBezTo>
                  <a:cubicBezTo>
                    <a:pt x="1495" y="855"/>
                    <a:pt x="1496" y="854"/>
                    <a:pt x="1497" y="853"/>
                  </a:cubicBezTo>
                  <a:cubicBezTo>
                    <a:pt x="1498" y="852"/>
                    <a:pt x="1498" y="851"/>
                    <a:pt x="1499" y="851"/>
                  </a:cubicBezTo>
                  <a:cubicBezTo>
                    <a:pt x="1500" y="850"/>
                    <a:pt x="1501" y="849"/>
                    <a:pt x="1501" y="848"/>
                  </a:cubicBezTo>
                  <a:cubicBezTo>
                    <a:pt x="1502" y="847"/>
                    <a:pt x="1503" y="846"/>
                    <a:pt x="1504" y="844"/>
                  </a:cubicBezTo>
                  <a:cubicBezTo>
                    <a:pt x="1505" y="842"/>
                    <a:pt x="1506" y="841"/>
                    <a:pt x="1506" y="841"/>
                  </a:cubicBezTo>
                  <a:cubicBezTo>
                    <a:pt x="1506" y="841"/>
                    <a:pt x="1506" y="841"/>
                    <a:pt x="1506" y="840"/>
                  </a:cubicBezTo>
                  <a:cubicBezTo>
                    <a:pt x="1505" y="840"/>
                    <a:pt x="1505" y="840"/>
                    <a:pt x="1505" y="841"/>
                  </a:cubicBezTo>
                  <a:cubicBezTo>
                    <a:pt x="1505" y="841"/>
                    <a:pt x="1505" y="841"/>
                    <a:pt x="1505" y="841"/>
                  </a:cubicBezTo>
                  <a:cubicBezTo>
                    <a:pt x="1505" y="841"/>
                    <a:pt x="1504" y="842"/>
                    <a:pt x="1502" y="843"/>
                  </a:cubicBezTo>
                  <a:cubicBezTo>
                    <a:pt x="1502" y="844"/>
                    <a:pt x="1500" y="845"/>
                    <a:pt x="1499" y="846"/>
                  </a:cubicBezTo>
                  <a:cubicBezTo>
                    <a:pt x="1498" y="847"/>
                    <a:pt x="1498" y="848"/>
                    <a:pt x="1497" y="848"/>
                  </a:cubicBezTo>
                  <a:cubicBezTo>
                    <a:pt x="1496" y="849"/>
                    <a:pt x="1495" y="850"/>
                    <a:pt x="1494" y="850"/>
                  </a:cubicBezTo>
                  <a:cubicBezTo>
                    <a:pt x="1491" y="853"/>
                    <a:pt x="1486" y="856"/>
                    <a:pt x="1480" y="858"/>
                  </a:cubicBezTo>
                  <a:cubicBezTo>
                    <a:pt x="1475" y="861"/>
                    <a:pt x="1468" y="863"/>
                    <a:pt x="1461" y="865"/>
                  </a:cubicBezTo>
                  <a:cubicBezTo>
                    <a:pt x="1457" y="865"/>
                    <a:pt x="1453" y="866"/>
                    <a:pt x="1449" y="867"/>
                  </a:cubicBezTo>
                  <a:cubicBezTo>
                    <a:pt x="1448" y="867"/>
                    <a:pt x="1447" y="867"/>
                    <a:pt x="1445" y="867"/>
                  </a:cubicBezTo>
                  <a:cubicBezTo>
                    <a:pt x="1444" y="867"/>
                    <a:pt x="1444" y="867"/>
                    <a:pt x="1444" y="867"/>
                  </a:cubicBezTo>
                  <a:cubicBezTo>
                    <a:pt x="1443" y="867"/>
                    <a:pt x="1443" y="868"/>
                    <a:pt x="1442" y="868"/>
                  </a:cubicBezTo>
                  <a:cubicBezTo>
                    <a:pt x="1441" y="868"/>
                    <a:pt x="1440" y="868"/>
                    <a:pt x="1438" y="868"/>
                  </a:cubicBezTo>
                  <a:cubicBezTo>
                    <a:pt x="1437" y="869"/>
                    <a:pt x="1436" y="869"/>
                    <a:pt x="1435" y="870"/>
                  </a:cubicBezTo>
                  <a:cubicBezTo>
                    <a:pt x="1433" y="870"/>
                    <a:pt x="1431" y="871"/>
                    <a:pt x="1430" y="872"/>
                  </a:cubicBezTo>
                  <a:cubicBezTo>
                    <a:pt x="1442" y="859"/>
                    <a:pt x="1447" y="838"/>
                    <a:pt x="1457" y="826"/>
                  </a:cubicBezTo>
                  <a:cubicBezTo>
                    <a:pt x="1470" y="812"/>
                    <a:pt x="1499" y="791"/>
                    <a:pt x="1505" y="775"/>
                  </a:cubicBezTo>
                  <a:cubicBezTo>
                    <a:pt x="1494" y="781"/>
                    <a:pt x="1494" y="781"/>
                    <a:pt x="1494" y="781"/>
                  </a:cubicBezTo>
                  <a:cubicBezTo>
                    <a:pt x="1494" y="781"/>
                    <a:pt x="1494" y="780"/>
                    <a:pt x="1494" y="780"/>
                  </a:cubicBezTo>
                  <a:cubicBezTo>
                    <a:pt x="1495" y="778"/>
                    <a:pt x="1495" y="775"/>
                    <a:pt x="1496" y="773"/>
                  </a:cubicBezTo>
                  <a:cubicBezTo>
                    <a:pt x="1496" y="771"/>
                    <a:pt x="1497" y="768"/>
                    <a:pt x="1498" y="766"/>
                  </a:cubicBezTo>
                  <a:cubicBezTo>
                    <a:pt x="1498" y="766"/>
                    <a:pt x="1498" y="765"/>
                    <a:pt x="1497" y="765"/>
                  </a:cubicBezTo>
                  <a:cubicBezTo>
                    <a:pt x="1497" y="765"/>
                    <a:pt x="1497" y="765"/>
                    <a:pt x="1497" y="765"/>
                  </a:cubicBezTo>
                  <a:cubicBezTo>
                    <a:pt x="1495" y="768"/>
                    <a:pt x="1494" y="770"/>
                    <a:pt x="1493" y="772"/>
                  </a:cubicBezTo>
                  <a:cubicBezTo>
                    <a:pt x="1492" y="774"/>
                    <a:pt x="1491" y="776"/>
                    <a:pt x="1490" y="778"/>
                  </a:cubicBezTo>
                  <a:cubicBezTo>
                    <a:pt x="1488" y="781"/>
                    <a:pt x="1487" y="783"/>
                    <a:pt x="1486" y="785"/>
                  </a:cubicBezTo>
                  <a:cubicBezTo>
                    <a:pt x="1486" y="785"/>
                    <a:pt x="1486" y="785"/>
                    <a:pt x="1486" y="785"/>
                  </a:cubicBezTo>
                  <a:cubicBezTo>
                    <a:pt x="1468" y="795"/>
                    <a:pt x="1468" y="795"/>
                    <a:pt x="1468" y="795"/>
                  </a:cubicBezTo>
                  <a:cubicBezTo>
                    <a:pt x="1464" y="796"/>
                    <a:pt x="1464" y="796"/>
                    <a:pt x="1464" y="796"/>
                  </a:cubicBezTo>
                  <a:cubicBezTo>
                    <a:pt x="1461" y="797"/>
                    <a:pt x="1457" y="798"/>
                    <a:pt x="1454" y="800"/>
                  </a:cubicBezTo>
                  <a:cubicBezTo>
                    <a:pt x="1451" y="801"/>
                    <a:pt x="1447" y="802"/>
                    <a:pt x="1444" y="803"/>
                  </a:cubicBezTo>
                  <a:cubicBezTo>
                    <a:pt x="1433" y="807"/>
                    <a:pt x="1433" y="807"/>
                    <a:pt x="1433" y="807"/>
                  </a:cubicBezTo>
                  <a:cubicBezTo>
                    <a:pt x="1430" y="808"/>
                    <a:pt x="1427" y="809"/>
                    <a:pt x="1423" y="810"/>
                  </a:cubicBezTo>
                  <a:cubicBezTo>
                    <a:pt x="1420" y="811"/>
                    <a:pt x="1416" y="812"/>
                    <a:pt x="1413" y="813"/>
                  </a:cubicBezTo>
                  <a:cubicBezTo>
                    <a:pt x="1412" y="813"/>
                    <a:pt x="1411" y="813"/>
                    <a:pt x="1410" y="813"/>
                  </a:cubicBezTo>
                  <a:cubicBezTo>
                    <a:pt x="1410" y="813"/>
                    <a:pt x="1409" y="813"/>
                    <a:pt x="1408" y="813"/>
                  </a:cubicBezTo>
                  <a:cubicBezTo>
                    <a:pt x="1407" y="813"/>
                    <a:pt x="1406" y="813"/>
                    <a:pt x="1405" y="813"/>
                  </a:cubicBezTo>
                  <a:cubicBezTo>
                    <a:pt x="1404" y="813"/>
                    <a:pt x="1404" y="813"/>
                    <a:pt x="1404" y="813"/>
                  </a:cubicBezTo>
                  <a:cubicBezTo>
                    <a:pt x="1403" y="813"/>
                    <a:pt x="1403" y="813"/>
                    <a:pt x="1402" y="813"/>
                  </a:cubicBezTo>
                  <a:cubicBezTo>
                    <a:pt x="1398" y="814"/>
                    <a:pt x="1395" y="815"/>
                    <a:pt x="1391" y="817"/>
                  </a:cubicBezTo>
                  <a:cubicBezTo>
                    <a:pt x="1388" y="818"/>
                    <a:pt x="1384" y="820"/>
                    <a:pt x="1381" y="821"/>
                  </a:cubicBezTo>
                  <a:cubicBezTo>
                    <a:pt x="1374" y="825"/>
                    <a:pt x="1368" y="828"/>
                    <a:pt x="1362" y="832"/>
                  </a:cubicBezTo>
                  <a:cubicBezTo>
                    <a:pt x="1349" y="840"/>
                    <a:pt x="1337" y="848"/>
                    <a:pt x="1325" y="857"/>
                  </a:cubicBezTo>
                  <a:cubicBezTo>
                    <a:pt x="1325" y="857"/>
                    <a:pt x="1325" y="857"/>
                    <a:pt x="1325" y="857"/>
                  </a:cubicBezTo>
                  <a:cubicBezTo>
                    <a:pt x="1325" y="857"/>
                    <a:pt x="1325" y="857"/>
                    <a:pt x="1326" y="857"/>
                  </a:cubicBezTo>
                  <a:cubicBezTo>
                    <a:pt x="1332" y="854"/>
                    <a:pt x="1338" y="850"/>
                    <a:pt x="1344" y="846"/>
                  </a:cubicBezTo>
                  <a:cubicBezTo>
                    <a:pt x="1351" y="843"/>
                    <a:pt x="1357" y="839"/>
                    <a:pt x="1364" y="836"/>
                  </a:cubicBezTo>
                  <a:cubicBezTo>
                    <a:pt x="1370" y="833"/>
                    <a:pt x="1377" y="829"/>
                    <a:pt x="1383" y="826"/>
                  </a:cubicBezTo>
                  <a:cubicBezTo>
                    <a:pt x="1386" y="825"/>
                    <a:pt x="1390" y="824"/>
                    <a:pt x="1393" y="822"/>
                  </a:cubicBezTo>
                  <a:cubicBezTo>
                    <a:pt x="1396" y="821"/>
                    <a:pt x="1400" y="820"/>
                    <a:pt x="1403" y="820"/>
                  </a:cubicBezTo>
                  <a:cubicBezTo>
                    <a:pt x="1403" y="820"/>
                    <a:pt x="1404" y="820"/>
                    <a:pt x="1404" y="820"/>
                  </a:cubicBezTo>
                  <a:cubicBezTo>
                    <a:pt x="1405" y="820"/>
                    <a:pt x="1405" y="820"/>
                    <a:pt x="1405" y="820"/>
                  </a:cubicBezTo>
                  <a:cubicBezTo>
                    <a:pt x="1406" y="820"/>
                    <a:pt x="1407" y="820"/>
                    <a:pt x="1408" y="820"/>
                  </a:cubicBezTo>
                  <a:cubicBezTo>
                    <a:pt x="1409" y="820"/>
                    <a:pt x="1410" y="820"/>
                    <a:pt x="1411" y="820"/>
                  </a:cubicBezTo>
                  <a:cubicBezTo>
                    <a:pt x="1412" y="820"/>
                    <a:pt x="1413" y="820"/>
                    <a:pt x="1414" y="820"/>
                  </a:cubicBezTo>
                  <a:cubicBezTo>
                    <a:pt x="1418" y="819"/>
                    <a:pt x="1421" y="818"/>
                    <a:pt x="1425" y="818"/>
                  </a:cubicBezTo>
                  <a:cubicBezTo>
                    <a:pt x="1426" y="818"/>
                    <a:pt x="1426" y="817"/>
                    <a:pt x="1427" y="817"/>
                  </a:cubicBezTo>
                  <a:cubicBezTo>
                    <a:pt x="1339" y="865"/>
                    <a:pt x="1339" y="865"/>
                    <a:pt x="1339" y="865"/>
                  </a:cubicBezTo>
                  <a:cubicBezTo>
                    <a:pt x="1338" y="865"/>
                    <a:pt x="1337" y="865"/>
                    <a:pt x="1337" y="866"/>
                  </a:cubicBezTo>
                  <a:cubicBezTo>
                    <a:pt x="1335" y="866"/>
                    <a:pt x="1334" y="866"/>
                    <a:pt x="1332" y="866"/>
                  </a:cubicBezTo>
                  <a:cubicBezTo>
                    <a:pt x="1329" y="867"/>
                    <a:pt x="1326" y="868"/>
                    <a:pt x="1323" y="868"/>
                  </a:cubicBezTo>
                  <a:cubicBezTo>
                    <a:pt x="1322" y="868"/>
                    <a:pt x="1320" y="868"/>
                    <a:pt x="1318" y="868"/>
                  </a:cubicBezTo>
                  <a:cubicBezTo>
                    <a:pt x="1317" y="868"/>
                    <a:pt x="1315" y="869"/>
                    <a:pt x="1313" y="869"/>
                  </a:cubicBezTo>
                  <a:cubicBezTo>
                    <a:pt x="1312" y="869"/>
                    <a:pt x="1310" y="869"/>
                    <a:pt x="1308" y="869"/>
                  </a:cubicBezTo>
                  <a:cubicBezTo>
                    <a:pt x="1307" y="869"/>
                    <a:pt x="1305" y="869"/>
                    <a:pt x="1303" y="869"/>
                  </a:cubicBezTo>
                  <a:cubicBezTo>
                    <a:pt x="1290" y="871"/>
                    <a:pt x="1276" y="873"/>
                    <a:pt x="1262" y="875"/>
                  </a:cubicBezTo>
                  <a:cubicBezTo>
                    <a:pt x="1248" y="878"/>
                    <a:pt x="1234" y="881"/>
                    <a:pt x="1220" y="884"/>
                  </a:cubicBezTo>
                  <a:cubicBezTo>
                    <a:pt x="1213" y="886"/>
                    <a:pt x="1206" y="888"/>
                    <a:pt x="1199" y="890"/>
                  </a:cubicBezTo>
                  <a:cubicBezTo>
                    <a:pt x="1197" y="890"/>
                    <a:pt x="1195" y="891"/>
                    <a:pt x="1193" y="891"/>
                  </a:cubicBezTo>
                  <a:cubicBezTo>
                    <a:pt x="1195" y="891"/>
                    <a:pt x="1197" y="890"/>
                    <a:pt x="1199" y="889"/>
                  </a:cubicBezTo>
                  <a:cubicBezTo>
                    <a:pt x="1200" y="888"/>
                    <a:pt x="1201" y="888"/>
                    <a:pt x="1202" y="887"/>
                  </a:cubicBezTo>
                  <a:cubicBezTo>
                    <a:pt x="1203" y="887"/>
                    <a:pt x="1205" y="886"/>
                    <a:pt x="1206" y="886"/>
                  </a:cubicBezTo>
                  <a:cubicBezTo>
                    <a:pt x="1207" y="885"/>
                    <a:pt x="1208" y="885"/>
                    <a:pt x="1210" y="884"/>
                  </a:cubicBezTo>
                  <a:cubicBezTo>
                    <a:pt x="1211" y="884"/>
                    <a:pt x="1212" y="883"/>
                    <a:pt x="1213" y="883"/>
                  </a:cubicBezTo>
                  <a:cubicBezTo>
                    <a:pt x="1224" y="879"/>
                    <a:pt x="1235" y="875"/>
                    <a:pt x="1246" y="871"/>
                  </a:cubicBezTo>
                  <a:cubicBezTo>
                    <a:pt x="1258" y="867"/>
                    <a:pt x="1270" y="862"/>
                    <a:pt x="1282" y="858"/>
                  </a:cubicBezTo>
                  <a:cubicBezTo>
                    <a:pt x="1288" y="856"/>
                    <a:pt x="1294" y="854"/>
                    <a:pt x="1300" y="852"/>
                  </a:cubicBezTo>
                  <a:cubicBezTo>
                    <a:pt x="1306" y="849"/>
                    <a:pt x="1312" y="847"/>
                    <a:pt x="1318" y="844"/>
                  </a:cubicBezTo>
                  <a:cubicBezTo>
                    <a:pt x="1330" y="838"/>
                    <a:pt x="1342" y="831"/>
                    <a:pt x="1353" y="825"/>
                  </a:cubicBezTo>
                  <a:cubicBezTo>
                    <a:pt x="1356" y="823"/>
                    <a:pt x="1358" y="822"/>
                    <a:pt x="1361" y="820"/>
                  </a:cubicBezTo>
                  <a:cubicBezTo>
                    <a:pt x="1362" y="819"/>
                    <a:pt x="1364" y="818"/>
                    <a:pt x="1365" y="818"/>
                  </a:cubicBezTo>
                  <a:cubicBezTo>
                    <a:pt x="1366" y="817"/>
                    <a:pt x="1368" y="816"/>
                    <a:pt x="1369" y="815"/>
                  </a:cubicBezTo>
                  <a:cubicBezTo>
                    <a:pt x="1374" y="812"/>
                    <a:pt x="1380" y="810"/>
                    <a:pt x="1385" y="807"/>
                  </a:cubicBezTo>
                  <a:cubicBezTo>
                    <a:pt x="1396" y="803"/>
                    <a:pt x="1407" y="799"/>
                    <a:pt x="1417" y="796"/>
                  </a:cubicBezTo>
                  <a:cubicBezTo>
                    <a:pt x="1423" y="795"/>
                    <a:pt x="1428" y="793"/>
                    <a:pt x="1433" y="791"/>
                  </a:cubicBezTo>
                  <a:cubicBezTo>
                    <a:pt x="1438" y="790"/>
                    <a:pt x="1443" y="788"/>
                    <a:pt x="1448" y="786"/>
                  </a:cubicBezTo>
                  <a:cubicBezTo>
                    <a:pt x="1449" y="785"/>
                    <a:pt x="1450" y="785"/>
                    <a:pt x="1451" y="784"/>
                  </a:cubicBezTo>
                  <a:cubicBezTo>
                    <a:pt x="1452" y="784"/>
                    <a:pt x="1454" y="783"/>
                    <a:pt x="1455" y="783"/>
                  </a:cubicBezTo>
                  <a:cubicBezTo>
                    <a:pt x="1455" y="782"/>
                    <a:pt x="1456" y="782"/>
                    <a:pt x="1456" y="782"/>
                  </a:cubicBezTo>
                  <a:cubicBezTo>
                    <a:pt x="1457" y="782"/>
                    <a:pt x="1457" y="781"/>
                    <a:pt x="1458" y="781"/>
                  </a:cubicBezTo>
                  <a:cubicBezTo>
                    <a:pt x="1459" y="780"/>
                    <a:pt x="1460" y="780"/>
                    <a:pt x="1461" y="779"/>
                  </a:cubicBezTo>
                  <a:cubicBezTo>
                    <a:pt x="1465" y="776"/>
                    <a:pt x="1469" y="774"/>
                    <a:pt x="1472" y="771"/>
                  </a:cubicBezTo>
                  <a:cubicBezTo>
                    <a:pt x="1478" y="765"/>
                    <a:pt x="1482" y="759"/>
                    <a:pt x="1485" y="754"/>
                  </a:cubicBezTo>
                  <a:cubicBezTo>
                    <a:pt x="1488" y="749"/>
                    <a:pt x="1490" y="745"/>
                    <a:pt x="1491" y="742"/>
                  </a:cubicBezTo>
                  <a:cubicBezTo>
                    <a:pt x="1493" y="744"/>
                    <a:pt x="1495" y="746"/>
                    <a:pt x="1496" y="748"/>
                  </a:cubicBezTo>
                  <a:cubicBezTo>
                    <a:pt x="1502" y="755"/>
                    <a:pt x="1508" y="764"/>
                    <a:pt x="1512" y="773"/>
                  </a:cubicBezTo>
                  <a:close/>
                  <a:moveTo>
                    <a:pt x="1142" y="917"/>
                  </a:moveTo>
                  <a:cubicBezTo>
                    <a:pt x="1148" y="916"/>
                    <a:pt x="1155" y="915"/>
                    <a:pt x="1162" y="913"/>
                  </a:cubicBezTo>
                  <a:cubicBezTo>
                    <a:pt x="1169" y="912"/>
                    <a:pt x="1175" y="911"/>
                    <a:pt x="1182" y="909"/>
                  </a:cubicBezTo>
                  <a:cubicBezTo>
                    <a:pt x="1186" y="908"/>
                    <a:pt x="1189" y="907"/>
                    <a:pt x="1193" y="907"/>
                  </a:cubicBezTo>
                  <a:cubicBezTo>
                    <a:pt x="1196" y="906"/>
                    <a:pt x="1200" y="905"/>
                    <a:pt x="1203" y="904"/>
                  </a:cubicBezTo>
                  <a:cubicBezTo>
                    <a:pt x="1206" y="903"/>
                    <a:pt x="1210" y="903"/>
                    <a:pt x="1213" y="902"/>
                  </a:cubicBezTo>
                  <a:cubicBezTo>
                    <a:pt x="1217" y="901"/>
                    <a:pt x="1220" y="900"/>
                    <a:pt x="1224" y="899"/>
                  </a:cubicBezTo>
                  <a:cubicBezTo>
                    <a:pt x="1238" y="896"/>
                    <a:pt x="1251" y="892"/>
                    <a:pt x="1265" y="888"/>
                  </a:cubicBezTo>
                  <a:cubicBezTo>
                    <a:pt x="1278" y="885"/>
                    <a:pt x="1292" y="880"/>
                    <a:pt x="1305" y="878"/>
                  </a:cubicBezTo>
                  <a:cubicBezTo>
                    <a:pt x="1306" y="877"/>
                    <a:pt x="1308" y="877"/>
                    <a:pt x="1309" y="877"/>
                  </a:cubicBezTo>
                  <a:cubicBezTo>
                    <a:pt x="1311" y="876"/>
                    <a:pt x="1313" y="876"/>
                    <a:pt x="1314" y="876"/>
                  </a:cubicBezTo>
                  <a:cubicBezTo>
                    <a:pt x="1316" y="876"/>
                    <a:pt x="1318" y="875"/>
                    <a:pt x="1320" y="875"/>
                  </a:cubicBezTo>
                  <a:cubicBezTo>
                    <a:pt x="1258" y="909"/>
                    <a:pt x="1258" y="909"/>
                    <a:pt x="1258" y="909"/>
                  </a:cubicBezTo>
                  <a:cubicBezTo>
                    <a:pt x="1282" y="896"/>
                    <a:pt x="1385" y="888"/>
                    <a:pt x="1414" y="881"/>
                  </a:cubicBezTo>
                  <a:cubicBezTo>
                    <a:pt x="1412" y="882"/>
                    <a:pt x="1410" y="883"/>
                    <a:pt x="1409" y="884"/>
                  </a:cubicBezTo>
                  <a:cubicBezTo>
                    <a:pt x="1400" y="889"/>
                    <a:pt x="1392" y="895"/>
                    <a:pt x="1383" y="899"/>
                  </a:cubicBezTo>
                  <a:cubicBezTo>
                    <a:pt x="1381" y="900"/>
                    <a:pt x="1378" y="901"/>
                    <a:pt x="1376" y="902"/>
                  </a:cubicBezTo>
                  <a:cubicBezTo>
                    <a:pt x="1373" y="903"/>
                    <a:pt x="1373" y="903"/>
                    <a:pt x="1373" y="903"/>
                  </a:cubicBezTo>
                  <a:cubicBezTo>
                    <a:pt x="1372" y="904"/>
                    <a:pt x="1372" y="904"/>
                    <a:pt x="1371" y="904"/>
                  </a:cubicBezTo>
                  <a:cubicBezTo>
                    <a:pt x="1369" y="905"/>
                    <a:pt x="1369" y="905"/>
                    <a:pt x="1369" y="905"/>
                  </a:cubicBezTo>
                  <a:cubicBezTo>
                    <a:pt x="1367" y="905"/>
                    <a:pt x="1367" y="905"/>
                    <a:pt x="1367" y="905"/>
                  </a:cubicBezTo>
                  <a:cubicBezTo>
                    <a:pt x="1366" y="905"/>
                    <a:pt x="1366" y="905"/>
                    <a:pt x="1366" y="905"/>
                  </a:cubicBezTo>
                  <a:cubicBezTo>
                    <a:pt x="1366" y="905"/>
                    <a:pt x="1366" y="905"/>
                    <a:pt x="1366" y="905"/>
                  </a:cubicBezTo>
                  <a:cubicBezTo>
                    <a:pt x="1366" y="905"/>
                    <a:pt x="1366" y="905"/>
                    <a:pt x="1366" y="905"/>
                  </a:cubicBezTo>
                  <a:cubicBezTo>
                    <a:pt x="1366" y="905"/>
                    <a:pt x="1366" y="905"/>
                    <a:pt x="1366" y="905"/>
                  </a:cubicBezTo>
                  <a:cubicBezTo>
                    <a:pt x="1365" y="905"/>
                    <a:pt x="1365" y="905"/>
                    <a:pt x="1365" y="905"/>
                  </a:cubicBezTo>
                  <a:cubicBezTo>
                    <a:pt x="1361" y="906"/>
                    <a:pt x="1361" y="906"/>
                    <a:pt x="1361" y="906"/>
                  </a:cubicBezTo>
                  <a:cubicBezTo>
                    <a:pt x="1354" y="908"/>
                    <a:pt x="1354" y="908"/>
                    <a:pt x="1354" y="908"/>
                  </a:cubicBezTo>
                  <a:cubicBezTo>
                    <a:pt x="1343" y="910"/>
                    <a:pt x="1333" y="912"/>
                    <a:pt x="1322" y="913"/>
                  </a:cubicBezTo>
                  <a:cubicBezTo>
                    <a:pt x="1312" y="914"/>
                    <a:pt x="1302" y="914"/>
                    <a:pt x="1292" y="915"/>
                  </a:cubicBezTo>
                  <a:cubicBezTo>
                    <a:pt x="1287" y="915"/>
                    <a:pt x="1282" y="915"/>
                    <a:pt x="1277" y="914"/>
                  </a:cubicBezTo>
                  <a:cubicBezTo>
                    <a:pt x="1272" y="914"/>
                    <a:pt x="1268" y="914"/>
                    <a:pt x="1263" y="914"/>
                  </a:cubicBezTo>
                  <a:cubicBezTo>
                    <a:pt x="1261" y="914"/>
                    <a:pt x="1259" y="914"/>
                    <a:pt x="1257" y="913"/>
                  </a:cubicBezTo>
                  <a:cubicBezTo>
                    <a:pt x="1254" y="913"/>
                    <a:pt x="1252" y="913"/>
                    <a:pt x="1250" y="913"/>
                  </a:cubicBezTo>
                  <a:cubicBezTo>
                    <a:pt x="1245" y="913"/>
                    <a:pt x="1241" y="914"/>
                    <a:pt x="1237" y="915"/>
                  </a:cubicBezTo>
                  <a:cubicBezTo>
                    <a:pt x="1229" y="916"/>
                    <a:pt x="1222" y="918"/>
                    <a:pt x="1216" y="921"/>
                  </a:cubicBezTo>
                  <a:cubicBezTo>
                    <a:pt x="1212" y="922"/>
                    <a:pt x="1210" y="923"/>
                    <a:pt x="1207" y="924"/>
                  </a:cubicBezTo>
                  <a:cubicBezTo>
                    <a:pt x="1204" y="925"/>
                    <a:pt x="1202" y="926"/>
                    <a:pt x="1200" y="927"/>
                  </a:cubicBezTo>
                  <a:cubicBezTo>
                    <a:pt x="1191" y="930"/>
                    <a:pt x="1186" y="932"/>
                    <a:pt x="1186" y="932"/>
                  </a:cubicBezTo>
                  <a:cubicBezTo>
                    <a:pt x="1186" y="933"/>
                    <a:pt x="1186" y="933"/>
                    <a:pt x="1186" y="933"/>
                  </a:cubicBezTo>
                  <a:cubicBezTo>
                    <a:pt x="1186" y="933"/>
                    <a:pt x="1186" y="933"/>
                    <a:pt x="1187" y="933"/>
                  </a:cubicBezTo>
                  <a:cubicBezTo>
                    <a:pt x="1187" y="933"/>
                    <a:pt x="1192" y="933"/>
                    <a:pt x="1201" y="930"/>
                  </a:cubicBezTo>
                  <a:cubicBezTo>
                    <a:pt x="1203" y="930"/>
                    <a:pt x="1206" y="929"/>
                    <a:pt x="1209" y="929"/>
                  </a:cubicBezTo>
                  <a:cubicBezTo>
                    <a:pt x="1210" y="928"/>
                    <a:pt x="1211" y="928"/>
                    <a:pt x="1213" y="928"/>
                  </a:cubicBezTo>
                  <a:cubicBezTo>
                    <a:pt x="1214" y="927"/>
                    <a:pt x="1216" y="927"/>
                    <a:pt x="1217" y="927"/>
                  </a:cubicBezTo>
                  <a:cubicBezTo>
                    <a:pt x="1224" y="925"/>
                    <a:pt x="1231" y="923"/>
                    <a:pt x="1238" y="922"/>
                  </a:cubicBezTo>
                  <a:cubicBezTo>
                    <a:pt x="1242" y="922"/>
                    <a:pt x="1246" y="922"/>
                    <a:pt x="1250" y="922"/>
                  </a:cubicBezTo>
                  <a:cubicBezTo>
                    <a:pt x="1252" y="922"/>
                    <a:pt x="1254" y="922"/>
                    <a:pt x="1256" y="922"/>
                  </a:cubicBezTo>
                  <a:cubicBezTo>
                    <a:pt x="1258" y="922"/>
                    <a:pt x="1258" y="922"/>
                    <a:pt x="1258" y="922"/>
                  </a:cubicBezTo>
                  <a:cubicBezTo>
                    <a:pt x="1260" y="922"/>
                    <a:pt x="1260" y="922"/>
                    <a:pt x="1260" y="922"/>
                  </a:cubicBezTo>
                  <a:cubicBezTo>
                    <a:pt x="1261" y="922"/>
                    <a:pt x="1262" y="922"/>
                    <a:pt x="1263" y="922"/>
                  </a:cubicBezTo>
                  <a:cubicBezTo>
                    <a:pt x="1268" y="922"/>
                    <a:pt x="1273" y="922"/>
                    <a:pt x="1277" y="921"/>
                  </a:cubicBezTo>
                  <a:cubicBezTo>
                    <a:pt x="1280" y="921"/>
                    <a:pt x="1282" y="921"/>
                    <a:pt x="1285" y="920"/>
                  </a:cubicBezTo>
                  <a:cubicBezTo>
                    <a:pt x="1287" y="920"/>
                    <a:pt x="1290" y="920"/>
                    <a:pt x="1292" y="919"/>
                  </a:cubicBezTo>
                  <a:cubicBezTo>
                    <a:pt x="1302" y="918"/>
                    <a:pt x="1312" y="917"/>
                    <a:pt x="1323" y="916"/>
                  </a:cubicBezTo>
                  <a:cubicBezTo>
                    <a:pt x="1331" y="915"/>
                    <a:pt x="1339" y="914"/>
                    <a:pt x="1347" y="913"/>
                  </a:cubicBezTo>
                  <a:cubicBezTo>
                    <a:pt x="1346" y="914"/>
                    <a:pt x="1344" y="914"/>
                    <a:pt x="1343" y="915"/>
                  </a:cubicBezTo>
                  <a:cubicBezTo>
                    <a:pt x="1332" y="919"/>
                    <a:pt x="1322" y="923"/>
                    <a:pt x="1312" y="927"/>
                  </a:cubicBezTo>
                  <a:cubicBezTo>
                    <a:pt x="1301" y="932"/>
                    <a:pt x="1291" y="936"/>
                    <a:pt x="1281" y="941"/>
                  </a:cubicBezTo>
                  <a:cubicBezTo>
                    <a:pt x="1281" y="941"/>
                    <a:pt x="1280" y="941"/>
                    <a:pt x="1280" y="941"/>
                  </a:cubicBezTo>
                  <a:cubicBezTo>
                    <a:pt x="1279" y="941"/>
                    <a:pt x="1278" y="941"/>
                    <a:pt x="1277" y="941"/>
                  </a:cubicBezTo>
                  <a:cubicBezTo>
                    <a:pt x="1268" y="942"/>
                    <a:pt x="1260" y="943"/>
                    <a:pt x="1253" y="944"/>
                  </a:cubicBezTo>
                  <a:cubicBezTo>
                    <a:pt x="1249" y="944"/>
                    <a:pt x="1245" y="945"/>
                    <a:pt x="1241" y="945"/>
                  </a:cubicBezTo>
                  <a:cubicBezTo>
                    <a:pt x="1241" y="945"/>
                    <a:pt x="1241" y="945"/>
                    <a:pt x="1241" y="945"/>
                  </a:cubicBezTo>
                  <a:cubicBezTo>
                    <a:pt x="1240" y="944"/>
                    <a:pt x="1240" y="944"/>
                    <a:pt x="1240" y="944"/>
                  </a:cubicBezTo>
                  <a:cubicBezTo>
                    <a:pt x="1239" y="944"/>
                    <a:pt x="1239" y="944"/>
                    <a:pt x="1239" y="944"/>
                  </a:cubicBezTo>
                  <a:cubicBezTo>
                    <a:pt x="1238" y="943"/>
                    <a:pt x="1238" y="943"/>
                    <a:pt x="1238" y="943"/>
                  </a:cubicBezTo>
                  <a:cubicBezTo>
                    <a:pt x="1238" y="943"/>
                    <a:pt x="1238" y="943"/>
                    <a:pt x="1237" y="943"/>
                  </a:cubicBezTo>
                  <a:cubicBezTo>
                    <a:pt x="1237" y="942"/>
                    <a:pt x="1236" y="942"/>
                    <a:pt x="1235" y="942"/>
                  </a:cubicBezTo>
                  <a:cubicBezTo>
                    <a:pt x="1234" y="941"/>
                    <a:pt x="1234" y="941"/>
                    <a:pt x="1234" y="941"/>
                  </a:cubicBezTo>
                  <a:cubicBezTo>
                    <a:pt x="1232" y="941"/>
                    <a:pt x="1232" y="941"/>
                    <a:pt x="1232" y="941"/>
                  </a:cubicBezTo>
                  <a:cubicBezTo>
                    <a:pt x="1229" y="940"/>
                    <a:pt x="1227" y="939"/>
                    <a:pt x="1224" y="939"/>
                  </a:cubicBezTo>
                  <a:cubicBezTo>
                    <a:pt x="1215" y="937"/>
                    <a:pt x="1206" y="937"/>
                    <a:pt x="1197" y="936"/>
                  </a:cubicBezTo>
                  <a:cubicBezTo>
                    <a:pt x="1180" y="936"/>
                    <a:pt x="1166" y="936"/>
                    <a:pt x="1157" y="936"/>
                  </a:cubicBezTo>
                  <a:cubicBezTo>
                    <a:pt x="1147" y="936"/>
                    <a:pt x="1141" y="937"/>
                    <a:pt x="1141" y="937"/>
                  </a:cubicBezTo>
                  <a:cubicBezTo>
                    <a:pt x="1141" y="937"/>
                    <a:pt x="1141" y="937"/>
                    <a:pt x="1141" y="937"/>
                  </a:cubicBezTo>
                  <a:cubicBezTo>
                    <a:pt x="1141" y="937"/>
                    <a:pt x="1141" y="938"/>
                    <a:pt x="1141" y="938"/>
                  </a:cubicBezTo>
                  <a:cubicBezTo>
                    <a:pt x="1141" y="938"/>
                    <a:pt x="1147" y="938"/>
                    <a:pt x="1157" y="938"/>
                  </a:cubicBezTo>
                  <a:cubicBezTo>
                    <a:pt x="1161" y="938"/>
                    <a:pt x="1167" y="938"/>
                    <a:pt x="1174" y="938"/>
                  </a:cubicBezTo>
                  <a:cubicBezTo>
                    <a:pt x="1181" y="939"/>
                    <a:pt x="1189" y="939"/>
                    <a:pt x="1197" y="940"/>
                  </a:cubicBezTo>
                  <a:cubicBezTo>
                    <a:pt x="1205" y="941"/>
                    <a:pt x="1214" y="942"/>
                    <a:pt x="1223" y="944"/>
                  </a:cubicBezTo>
                  <a:cubicBezTo>
                    <a:pt x="1226" y="944"/>
                    <a:pt x="1228" y="945"/>
                    <a:pt x="1230" y="946"/>
                  </a:cubicBezTo>
                  <a:cubicBezTo>
                    <a:pt x="1231" y="946"/>
                    <a:pt x="1232" y="946"/>
                    <a:pt x="1233" y="947"/>
                  </a:cubicBezTo>
                  <a:cubicBezTo>
                    <a:pt x="1232" y="947"/>
                    <a:pt x="1231" y="947"/>
                    <a:pt x="1231" y="947"/>
                  </a:cubicBezTo>
                  <a:cubicBezTo>
                    <a:pt x="1224" y="948"/>
                    <a:pt x="1218" y="949"/>
                    <a:pt x="1212" y="950"/>
                  </a:cubicBezTo>
                  <a:cubicBezTo>
                    <a:pt x="1207" y="951"/>
                    <a:pt x="1202" y="952"/>
                    <a:pt x="1198" y="952"/>
                  </a:cubicBezTo>
                  <a:cubicBezTo>
                    <a:pt x="1195" y="953"/>
                    <a:pt x="1191" y="954"/>
                    <a:pt x="1189" y="954"/>
                  </a:cubicBezTo>
                  <a:cubicBezTo>
                    <a:pt x="1189" y="954"/>
                    <a:pt x="1189" y="954"/>
                    <a:pt x="1189" y="954"/>
                  </a:cubicBezTo>
                  <a:cubicBezTo>
                    <a:pt x="1188" y="954"/>
                    <a:pt x="1187" y="954"/>
                    <a:pt x="1187" y="954"/>
                  </a:cubicBezTo>
                  <a:cubicBezTo>
                    <a:pt x="1181" y="953"/>
                    <a:pt x="1175" y="951"/>
                    <a:pt x="1170" y="950"/>
                  </a:cubicBezTo>
                  <a:cubicBezTo>
                    <a:pt x="1164" y="949"/>
                    <a:pt x="1159" y="948"/>
                    <a:pt x="1153" y="947"/>
                  </a:cubicBezTo>
                  <a:cubicBezTo>
                    <a:pt x="1148" y="946"/>
                    <a:pt x="1143" y="945"/>
                    <a:pt x="1138" y="944"/>
                  </a:cubicBezTo>
                  <a:cubicBezTo>
                    <a:pt x="1127" y="942"/>
                    <a:pt x="1118" y="940"/>
                    <a:pt x="1109" y="938"/>
                  </a:cubicBezTo>
                  <a:cubicBezTo>
                    <a:pt x="1104" y="938"/>
                    <a:pt x="1100" y="937"/>
                    <a:pt x="1096" y="936"/>
                  </a:cubicBezTo>
                  <a:cubicBezTo>
                    <a:pt x="1091" y="936"/>
                    <a:pt x="1088" y="935"/>
                    <a:pt x="1084" y="935"/>
                  </a:cubicBezTo>
                  <a:cubicBezTo>
                    <a:pt x="1078" y="934"/>
                    <a:pt x="1072" y="933"/>
                    <a:pt x="1068" y="933"/>
                  </a:cubicBezTo>
                  <a:cubicBezTo>
                    <a:pt x="1068" y="932"/>
                    <a:pt x="1069" y="932"/>
                    <a:pt x="1070" y="932"/>
                  </a:cubicBezTo>
                  <a:cubicBezTo>
                    <a:pt x="1075" y="931"/>
                    <a:pt x="1081" y="930"/>
                    <a:pt x="1086" y="929"/>
                  </a:cubicBezTo>
                  <a:cubicBezTo>
                    <a:pt x="1092" y="928"/>
                    <a:pt x="1098" y="927"/>
                    <a:pt x="1104" y="925"/>
                  </a:cubicBezTo>
                  <a:cubicBezTo>
                    <a:pt x="1116" y="923"/>
                    <a:pt x="1129" y="920"/>
                    <a:pt x="1142" y="917"/>
                  </a:cubicBezTo>
                  <a:close/>
                  <a:moveTo>
                    <a:pt x="1487" y="738"/>
                  </a:moveTo>
                  <a:cubicBezTo>
                    <a:pt x="1487" y="738"/>
                    <a:pt x="1486" y="739"/>
                    <a:pt x="1486" y="739"/>
                  </a:cubicBezTo>
                  <a:cubicBezTo>
                    <a:pt x="1485" y="742"/>
                    <a:pt x="1482" y="746"/>
                    <a:pt x="1479" y="750"/>
                  </a:cubicBezTo>
                  <a:cubicBezTo>
                    <a:pt x="1477" y="752"/>
                    <a:pt x="1475" y="754"/>
                    <a:pt x="1473" y="757"/>
                  </a:cubicBezTo>
                  <a:cubicBezTo>
                    <a:pt x="1471" y="759"/>
                    <a:pt x="1468" y="761"/>
                    <a:pt x="1465" y="764"/>
                  </a:cubicBezTo>
                  <a:cubicBezTo>
                    <a:pt x="1463" y="766"/>
                    <a:pt x="1459" y="768"/>
                    <a:pt x="1456" y="770"/>
                  </a:cubicBezTo>
                  <a:cubicBezTo>
                    <a:pt x="1455" y="771"/>
                    <a:pt x="1454" y="771"/>
                    <a:pt x="1453" y="772"/>
                  </a:cubicBezTo>
                  <a:cubicBezTo>
                    <a:pt x="1452" y="772"/>
                    <a:pt x="1452" y="772"/>
                    <a:pt x="1451" y="772"/>
                  </a:cubicBezTo>
                  <a:cubicBezTo>
                    <a:pt x="1451" y="773"/>
                    <a:pt x="1450" y="773"/>
                    <a:pt x="1450" y="773"/>
                  </a:cubicBezTo>
                  <a:cubicBezTo>
                    <a:pt x="1449" y="773"/>
                    <a:pt x="1448" y="774"/>
                    <a:pt x="1447" y="774"/>
                  </a:cubicBezTo>
                  <a:cubicBezTo>
                    <a:pt x="1446" y="775"/>
                    <a:pt x="1445" y="775"/>
                    <a:pt x="1444" y="776"/>
                  </a:cubicBezTo>
                  <a:cubicBezTo>
                    <a:pt x="1439" y="777"/>
                    <a:pt x="1435" y="778"/>
                    <a:pt x="1430" y="780"/>
                  </a:cubicBezTo>
                  <a:cubicBezTo>
                    <a:pt x="1425" y="781"/>
                    <a:pt x="1419" y="783"/>
                    <a:pt x="1414" y="784"/>
                  </a:cubicBezTo>
                  <a:cubicBezTo>
                    <a:pt x="1407" y="786"/>
                    <a:pt x="1400" y="788"/>
                    <a:pt x="1392" y="791"/>
                  </a:cubicBezTo>
                  <a:cubicBezTo>
                    <a:pt x="1392" y="791"/>
                    <a:pt x="1392" y="791"/>
                    <a:pt x="1392" y="791"/>
                  </a:cubicBezTo>
                  <a:cubicBezTo>
                    <a:pt x="1394" y="789"/>
                    <a:pt x="1396" y="786"/>
                    <a:pt x="1398" y="784"/>
                  </a:cubicBezTo>
                  <a:cubicBezTo>
                    <a:pt x="1407" y="777"/>
                    <a:pt x="1415" y="770"/>
                    <a:pt x="1422" y="763"/>
                  </a:cubicBezTo>
                  <a:cubicBezTo>
                    <a:pt x="1430" y="757"/>
                    <a:pt x="1437" y="751"/>
                    <a:pt x="1443" y="746"/>
                  </a:cubicBezTo>
                  <a:cubicBezTo>
                    <a:pt x="1449" y="741"/>
                    <a:pt x="1455" y="736"/>
                    <a:pt x="1459" y="733"/>
                  </a:cubicBezTo>
                  <a:cubicBezTo>
                    <a:pt x="1464" y="729"/>
                    <a:pt x="1468" y="726"/>
                    <a:pt x="1471" y="724"/>
                  </a:cubicBezTo>
                  <a:cubicBezTo>
                    <a:pt x="1473" y="726"/>
                    <a:pt x="1476" y="728"/>
                    <a:pt x="1478" y="730"/>
                  </a:cubicBezTo>
                  <a:cubicBezTo>
                    <a:pt x="1481" y="733"/>
                    <a:pt x="1484" y="735"/>
                    <a:pt x="1487" y="738"/>
                  </a:cubicBezTo>
                  <a:close/>
                  <a:moveTo>
                    <a:pt x="1467" y="721"/>
                  </a:moveTo>
                  <a:cubicBezTo>
                    <a:pt x="1465" y="723"/>
                    <a:pt x="1461" y="726"/>
                    <a:pt x="1456" y="729"/>
                  </a:cubicBezTo>
                  <a:cubicBezTo>
                    <a:pt x="1447" y="736"/>
                    <a:pt x="1433" y="745"/>
                    <a:pt x="1418" y="758"/>
                  </a:cubicBezTo>
                  <a:cubicBezTo>
                    <a:pt x="1410" y="764"/>
                    <a:pt x="1402" y="771"/>
                    <a:pt x="1393" y="779"/>
                  </a:cubicBezTo>
                  <a:cubicBezTo>
                    <a:pt x="1391" y="781"/>
                    <a:pt x="1389" y="782"/>
                    <a:pt x="1387" y="784"/>
                  </a:cubicBezTo>
                  <a:cubicBezTo>
                    <a:pt x="1385" y="785"/>
                    <a:pt x="1384" y="786"/>
                    <a:pt x="1383" y="787"/>
                  </a:cubicBezTo>
                  <a:cubicBezTo>
                    <a:pt x="1382" y="789"/>
                    <a:pt x="1382" y="789"/>
                    <a:pt x="1382" y="789"/>
                  </a:cubicBezTo>
                  <a:cubicBezTo>
                    <a:pt x="1381" y="789"/>
                    <a:pt x="1381" y="789"/>
                    <a:pt x="1380" y="790"/>
                  </a:cubicBezTo>
                  <a:cubicBezTo>
                    <a:pt x="1378" y="792"/>
                    <a:pt x="1375" y="793"/>
                    <a:pt x="1373" y="795"/>
                  </a:cubicBezTo>
                  <a:cubicBezTo>
                    <a:pt x="1372" y="796"/>
                    <a:pt x="1370" y="797"/>
                    <a:pt x="1369" y="797"/>
                  </a:cubicBezTo>
                  <a:cubicBezTo>
                    <a:pt x="1368" y="798"/>
                    <a:pt x="1367" y="799"/>
                    <a:pt x="1365" y="799"/>
                  </a:cubicBezTo>
                  <a:cubicBezTo>
                    <a:pt x="1355" y="805"/>
                    <a:pt x="1343" y="809"/>
                    <a:pt x="1331" y="813"/>
                  </a:cubicBezTo>
                  <a:cubicBezTo>
                    <a:pt x="1325" y="814"/>
                    <a:pt x="1318" y="816"/>
                    <a:pt x="1312" y="817"/>
                  </a:cubicBezTo>
                  <a:cubicBezTo>
                    <a:pt x="1305" y="818"/>
                    <a:pt x="1299" y="820"/>
                    <a:pt x="1292" y="822"/>
                  </a:cubicBezTo>
                  <a:cubicBezTo>
                    <a:pt x="1285" y="823"/>
                    <a:pt x="1279" y="826"/>
                    <a:pt x="1273" y="828"/>
                  </a:cubicBezTo>
                  <a:cubicBezTo>
                    <a:pt x="1267" y="831"/>
                    <a:pt x="1261" y="833"/>
                    <a:pt x="1255" y="835"/>
                  </a:cubicBezTo>
                  <a:cubicBezTo>
                    <a:pt x="1242" y="840"/>
                    <a:pt x="1231" y="844"/>
                    <a:pt x="1219" y="847"/>
                  </a:cubicBezTo>
                  <a:cubicBezTo>
                    <a:pt x="1218" y="848"/>
                    <a:pt x="1216" y="848"/>
                    <a:pt x="1215" y="848"/>
                  </a:cubicBezTo>
                  <a:cubicBezTo>
                    <a:pt x="1213" y="849"/>
                    <a:pt x="1211" y="849"/>
                    <a:pt x="1210" y="850"/>
                  </a:cubicBezTo>
                  <a:cubicBezTo>
                    <a:pt x="1207" y="850"/>
                    <a:pt x="1204" y="851"/>
                    <a:pt x="1201" y="852"/>
                  </a:cubicBezTo>
                  <a:cubicBezTo>
                    <a:pt x="1195" y="854"/>
                    <a:pt x="1190" y="856"/>
                    <a:pt x="1184" y="858"/>
                  </a:cubicBezTo>
                  <a:cubicBezTo>
                    <a:pt x="1179" y="860"/>
                    <a:pt x="1174" y="862"/>
                    <a:pt x="1169" y="863"/>
                  </a:cubicBezTo>
                  <a:cubicBezTo>
                    <a:pt x="1164" y="865"/>
                    <a:pt x="1159" y="867"/>
                    <a:pt x="1154" y="869"/>
                  </a:cubicBezTo>
                  <a:cubicBezTo>
                    <a:pt x="1145" y="873"/>
                    <a:pt x="1137" y="877"/>
                    <a:pt x="1129" y="881"/>
                  </a:cubicBezTo>
                  <a:cubicBezTo>
                    <a:pt x="1128" y="882"/>
                    <a:pt x="1126" y="883"/>
                    <a:pt x="1124" y="884"/>
                  </a:cubicBezTo>
                  <a:cubicBezTo>
                    <a:pt x="1122" y="885"/>
                    <a:pt x="1121" y="885"/>
                    <a:pt x="1119" y="886"/>
                  </a:cubicBezTo>
                  <a:cubicBezTo>
                    <a:pt x="1116" y="888"/>
                    <a:pt x="1113" y="890"/>
                    <a:pt x="1111" y="891"/>
                  </a:cubicBezTo>
                  <a:cubicBezTo>
                    <a:pt x="1108" y="893"/>
                    <a:pt x="1106" y="894"/>
                    <a:pt x="1104" y="896"/>
                  </a:cubicBezTo>
                  <a:cubicBezTo>
                    <a:pt x="1103" y="896"/>
                    <a:pt x="1102" y="897"/>
                    <a:pt x="1102" y="897"/>
                  </a:cubicBezTo>
                  <a:cubicBezTo>
                    <a:pt x="1101" y="898"/>
                    <a:pt x="1100" y="898"/>
                    <a:pt x="1100" y="899"/>
                  </a:cubicBezTo>
                  <a:cubicBezTo>
                    <a:pt x="1097" y="901"/>
                    <a:pt x="1096" y="902"/>
                    <a:pt x="1096" y="902"/>
                  </a:cubicBezTo>
                  <a:cubicBezTo>
                    <a:pt x="1095" y="902"/>
                    <a:pt x="1095" y="904"/>
                    <a:pt x="1095" y="904"/>
                  </a:cubicBezTo>
                  <a:cubicBezTo>
                    <a:pt x="1096" y="905"/>
                    <a:pt x="1097" y="906"/>
                    <a:pt x="1098" y="905"/>
                  </a:cubicBezTo>
                  <a:cubicBezTo>
                    <a:pt x="1098" y="905"/>
                    <a:pt x="1098" y="905"/>
                    <a:pt x="1098" y="905"/>
                  </a:cubicBezTo>
                  <a:cubicBezTo>
                    <a:pt x="1098" y="905"/>
                    <a:pt x="1099" y="904"/>
                    <a:pt x="1102" y="903"/>
                  </a:cubicBezTo>
                  <a:cubicBezTo>
                    <a:pt x="1103" y="902"/>
                    <a:pt x="1104" y="902"/>
                    <a:pt x="1104" y="901"/>
                  </a:cubicBezTo>
                  <a:cubicBezTo>
                    <a:pt x="1105" y="901"/>
                    <a:pt x="1106" y="900"/>
                    <a:pt x="1107" y="900"/>
                  </a:cubicBezTo>
                  <a:cubicBezTo>
                    <a:pt x="1109" y="899"/>
                    <a:pt x="1111" y="898"/>
                    <a:pt x="1114" y="896"/>
                  </a:cubicBezTo>
                  <a:cubicBezTo>
                    <a:pt x="1116" y="895"/>
                    <a:pt x="1119" y="894"/>
                    <a:pt x="1122" y="892"/>
                  </a:cubicBezTo>
                  <a:cubicBezTo>
                    <a:pt x="1124" y="891"/>
                    <a:pt x="1125" y="891"/>
                    <a:pt x="1127" y="890"/>
                  </a:cubicBezTo>
                  <a:cubicBezTo>
                    <a:pt x="1129" y="889"/>
                    <a:pt x="1131" y="888"/>
                    <a:pt x="1133" y="888"/>
                  </a:cubicBezTo>
                  <a:cubicBezTo>
                    <a:pt x="1140" y="884"/>
                    <a:pt x="1148" y="881"/>
                    <a:pt x="1157" y="878"/>
                  </a:cubicBezTo>
                  <a:cubicBezTo>
                    <a:pt x="1162" y="876"/>
                    <a:pt x="1167" y="874"/>
                    <a:pt x="1172" y="872"/>
                  </a:cubicBezTo>
                  <a:cubicBezTo>
                    <a:pt x="1177" y="871"/>
                    <a:pt x="1182" y="869"/>
                    <a:pt x="1188" y="867"/>
                  </a:cubicBezTo>
                  <a:cubicBezTo>
                    <a:pt x="1193" y="865"/>
                    <a:pt x="1198" y="864"/>
                    <a:pt x="1204" y="862"/>
                  </a:cubicBezTo>
                  <a:cubicBezTo>
                    <a:pt x="1207" y="861"/>
                    <a:pt x="1210" y="860"/>
                    <a:pt x="1213" y="860"/>
                  </a:cubicBezTo>
                  <a:cubicBezTo>
                    <a:pt x="1214" y="859"/>
                    <a:pt x="1216" y="859"/>
                    <a:pt x="1217" y="859"/>
                  </a:cubicBezTo>
                  <a:cubicBezTo>
                    <a:pt x="1218" y="858"/>
                    <a:pt x="1220" y="858"/>
                    <a:pt x="1221" y="858"/>
                  </a:cubicBezTo>
                  <a:cubicBezTo>
                    <a:pt x="1223" y="857"/>
                    <a:pt x="1224" y="857"/>
                    <a:pt x="1226" y="856"/>
                  </a:cubicBezTo>
                  <a:cubicBezTo>
                    <a:pt x="1228" y="856"/>
                    <a:pt x="1229" y="856"/>
                    <a:pt x="1231" y="855"/>
                  </a:cubicBezTo>
                  <a:cubicBezTo>
                    <a:pt x="1234" y="854"/>
                    <a:pt x="1237" y="853"/>
                    <a:pt x="1240" y="852"/>
                  </a:cubicBezTo>
                  <a:cubicBezTo>
                    <a:pt x="1246" y="850"/>
                    <a:pt x="1252" y="848"/>
                    <a:pt x="1258" y="845"/>
                  </a:cubicBezTo>
                  <a:cubicBezTo>
                    <a:pt x="1264" y="843"/>
                    <a:pt x="1271" y="840"/>
                    <a:pt x="1277" y="838"/>
                  </a:cubicBezTo>
                  <a:cubicBezTo>
                    <a:pt x="1283" y="836"/>
                    <a:pt x="1289" y="833"/>
                    <a:pt x="1295" y="831"/>
                  </a:cubicBezTo>
                  <a:cubicBezTo>
                    <a:pt x="1301" y="830"/>
                    <a:pt x="1307" y="828"/>
                    <a:pt x="1314" y="827"/>
                  </a:cubicBezTo>
                  <a:cubicBezTo>
                    <a:pt x="1319" y="826"/>
                    <a:pt x="1325" y="824"/>
                    <a:pt x="1330" y="823"/>
                  </a:cubicBezTo>
                  <a:cubicBezTo>
                    <a:pt x="1324" y="826"/>
                    <a:pt x="1319" y="829"/>
                    <a:pt x="1313" y="832"/>
                  </a:cubicBezTo>
                  <a:cubicBezTo>
                    <a:pt x="1302" y="838"/>
                    <a:pt x="1290" y="842"/>
                    <a:pt x="1277" y="847"/>
                  </a:cubicBezTo>
                  <a:cubicBezTo>
                    <a:pt x="1265" y="851"/>
                    <a:pt x="1254" y="856"/>
                    <a:pt x="1242" y="860"/>
                  </a:cubicBezTo>
                  <a:cubicBezTo>
                    <a:pt x="1231" y="864"/>
                    <a:pt x="1220" y="869"/>
                    <a:pt x="1210" y="873"/>
                  </a:cubicBezTo>
                  <a:cubicBezTo>
                    <a:pt x="1208" y="874"/>
                    <a:pt x="1207" y="874"/>
                    <a:pt x="1206" y="875"/>
                  </a:cubicBezTo>
                  <a:cubicBezTo>
                    <a:pt x="1204" y="876"/>
                    <a:pt x="1203" y="876"/>
                    <a:pt x="1202" y="877"/>
                  </a:cubicBezTo>
                  <a:cubicBezTo>
                    <a:pt x="1201" y="877"/>
                    <a:pt x="1199" y="878"/>
                    <a:pt x="1198" y="879"/>
                  </a:cubicBezTo>
                  <a:cubicBezTo>
                    <a:pt x="1197" y="879"/>
                    <a:pt x="1196" y="880"/>
                    <a:pt x="1195" y="880"/>
                  </a:cubicBezTo>
                  <a:cubicBezTo>
                    <a:pt x="1190" y="883"/>
                    <a:pt x="1185" y="885"/>
                    <a:pt x="1181" y="887"/>
                  </a:cubicBezTo>
                  <a:cubicBezTo>
                    <a:pt x="1173" y="892"/>
                    <a:pt x="1165" y="896"/>
                    <a:pt x="1158" y="900"/>
                  </a:cubicBezTo>
                  <a:cubicBezTo>
                    <a:pt x="1154" y="901"/>
                    <a:pt x="1151" y="903"/>
                    <a:pt x="1148" y="904"/>
                  </a:cubicBezTo>
                  <a:cubicBezTo>
                    <a:pt x="1145" y="905"/>
                    <a:pt x="1142" y="906"/>
                    <a:pt x="1139" y="907"/>
                  </a:cubicBezTo>
                  <a:cubicBezTo>
                    <a:pt x="1126" y="911"/>
                    <a:pt x="1114" y="914"/>
                    <a:pt x="1102" y="917"/>
                  </a:cubicBezTo>
                  <a:cubicBezTo>
                    <a:pt x="1096" y="919"/>
                    <a:pt x="1090" y="921"/>
                    <a:pt x="1085" y="922"/>
                  </a:cubicBezTo>
                  <a:cubicBezTo>
                    <a:pt x="1082" y="923"/>
                    <a:pt x="1079" y="923"/>
                    <a:pt x="1076" y="924"/>
                  </a:cubicBezTo>
                  <a:cubicBezTo>
                    <a:pt x="1074" y="925"/>
                    <a:pt x="1071" y="925"/>
                    <a:pt x="1069" y="926"/>
                  </a:cubicBezTo>
                  <a:cubicBezTo>
                    <a:pt x="1063" y="927"/>
                    <a:pt x="1058" y="928"/>
                    <a:pt x="1054" y="929"/>
                  </a:cubicBezTo>
                  <a:cubicBezTo>
                    <a:pt x="1049" y="930"/>
                    <a:pt x="1044" y="930"/>
                    <a:pt x="1040" y="931"/>
                  </a:cubicBezTo>
                  <a:cubicBezTo>
                    <a:pt x="1036" y="932"/>
                    <a:pt x="1032" y="932"/>
                    <a:pt x="1028" y="933"/>
                  </a:cubicBezTo>
                  <a:cubicBezTo>
                    <a:pt x="1024" y="933"/>
                    <a:pt x="1021" y="934"/>
                    <a:pt x="1018" y="934"/>
                  </a:cubicBezTo>
                  <a:cubicBezTo>
                    <a:pt x="1013" y="934"/>
                    <a:pt x="1010" y="934"/>
                    <a:pt x="1007" y="934"/>
                  </a:cubicBezTo>
                  <a:cubicBezTo>
                    <a:pt x="1007" y="934"/>
                    <a:pt x="1007" y="934"/>
                    <a:pt x="1007" y="934"/>
                  </a:cubicBezTo>
                  <a:cubicBezTo>
                    <a:pt x="1000" y="926"/>
                    <a:pt x="994" y="919"/>
                    <a:pt x="988" y="913"/>
                  </a:cubicBezTo>
                  <a:cubicBezTo>
                    <a:pt x="988" y="913"/>
                    <a:pt x="988" y="913"/>
                    <a:pt x="989" y="913"/>
                  </a:cubicBezTo>
                  <a:cubicBezTo>
                    <a:pt x="996" y="913"/>
                    <a:pt x="1006" y="913"/>
                    <a:pt x="1016" y="912"/>
                  </a:cubicBezTo>
                  <a:cubicBezTo>
                    <a:pt x="1019" y="912"/>
                    <a:pt x="1021" y="911"/>
                    <a:pt x="1024" y="911"/>
                  </a:cubicBezTo>
                  <a:cubicBezTo>
                    <a:pt x="1027" y="910"/>
                    <a:pt x="1030" y="909"/>
                    <a:pt x="1033" y="909"/>
                  </a:cubicBezTo>
                  <a:cubicBezTo>
                    <a:pt x="1035" y="908"/>
                    <a:pt x="1038" y="907"/>
                    <a:pt x="1041" y="906"/>
                  </a:cubicBezTo>
                  <a:cubicBezTo>
                    <a:pt x="1042" y="905"/>
                    <a:pt x="1043" y="905"/>
                    <a:pt x="1043" y="905"/>
                  </a:cubicBezTo>
                  <a:cubicBezTo>
                    <a:pt x="1044" y="905"/>
                    <a:pt x="1045" y="904"/>
                    <a:pt x="1046" y="904"/>
                  </a:cubicBezTo>
                  <a:cubicBezTo>
                    <a:pt x="1047" y="903"/>
                    <a:pt x="1048" y="903"/>
                    <a:pt x="1050" y="902"/>
                  </a:cubicBezTo>
                  <a:cubicBezTo>
                    <a:pt x="1061" y="896"/>
                    <a:pt x="1073" y="889"/>
                    <a:pt x="1085" y="881"/>
                  </a:cubicBezTo>
                  <a:cubicBezTo>
                    <a:pt x="1091" y="877"/>
                    <a:pt x="1097" y="873"/>
                    <a:pt x="1104" y="869"/>
                  </a:cubicBezTo>
                  <a:cubicBezTo>
                    <a:pt x="1110" y="865"/>
                    <a:pt x="1117" y="861"/>
                    <a:pt x="1123" y="857"/>
                  </a:cubicBezTo>
                  <a:cubicBezTo>
                    <a:pt x="1130" y="853"/>
                    <a:pt x="1137" y="850"/>
                    <a:pt x="1145" y="847"/>
                  </a:cubicBezTo>
                  <a:cubicBezTo>
                    <a:pt x="1148" y="846"/>
                    <a:pt x="1148" y="846"/>
                    <a:pt x="1148" y="846"/>
                  </a:cubicBezTo>
                  <a:cubicBezTo>
                    <a:pt x="1150" y="846"/>
                    <a:pt x="1150" y="846"/>
                    <a:pt x="1150" y="846"/>
                  </a:cubicBezTo>
                  <a:cubicBezTo>
                    <a:pt x="1151" y="845"/>
                    <a:pt x="1152" y="845"/>
                    <a:pt x="1153" y="845"/>
                  </a:cubicBezTo>
                  <a:cubicBezTo>
                    <a:pt x="1154" y="845"/>
                    <a:pt x="1154" y="845"/>
                    <a:pt x="1154" y="845"/>
                  </a:cubicBezTo>
                  <a:cubicBezTo>
                    <a:pt x="1154" y="845"/>
                    <a:pt x="1154" y="845"/>
                    <a:pt x="1154" y="845"/>
                  </a:cubicBezTo>
                  <a:cubicBezTo>
                    <a:pt x="1155" y="845"/>
                    <a:pt x="1155" y="845"/>
                    <a:pt x="1155" y="845"/>
                  </a:cubicBezTo>
                  <a:cubicBezTo>
                    <a:pt x="1156" y="844"/>
                    <a:pt x="1156" y="844"/>
                    <a:pt x="1156" y="844"/>
                  </a:cubicBezTo>
                  <a:cubicBezTo>
                    <a:pt x="1160" y="844"/>
                    <a:pt x="1164" y="843"/>
                    <a:pt x="1168" y="842"/>
                  </a:cubicBezTo>
                  <a:cubicBezTo>
                    <a:pt x="1172" y="841"/>
                    <a:pt x="1176" y="841"/>
                    <a:pt x="1180" y="840"/>
                  </a:cubicBezTo>
                  <a:cubicBezTo>
                    <a:pt x="1184" y="840"/>
                    <a:pt x="1188" y="839"/>
                    <a:pt x="1193" y="838"/>
                  </a:cubicBezTo>
                  <a:cubicBezTo>
                    <a:pt x="1201" y="837"/>
                    <a:pt x="1209" y="836"/>
                    <a:pt x="1218" y="834"/>
                  </a:cubicBezTo>
                  <a:cubicBezTo>
                    <a:pt x="1226" y="833"/>
                    <a:pt x="1234" y="831"/>
                    <a:pt x="1243" y="827"/>
                  </a:cubicBezTo>
                  <a:cubicBezTo>
                    <a:pt x="1246" y="826"/>
                    <a:pt x="1246" y="826"/>
                    <a:pt x="1246" y="826"/>
                  </a:cubicBezTo>
                  <a:cubicBezTo>
                    <a:pt x="1247" y="825"/>
                    <a:pt x="1247" y="825"/>
                    <a:pt x="1247" y="825"/>
                  </a:cubicBezTo>
                  <a:cubicBezTo>
                    <a:pt x="1248" y="825"/>
                    <a:pt x="1248" y="825"/>
                    <a:pt x="1249" y="825"/>
                  </a:cubicBezTo>
                  <a:cubicBezTo>
                    <a:pt x="1251" y="823"/>
                    <a:pt x="1253" y="822"/>
                    <a:pt x="1254" y="821"/>
                  </a:cubicBezTo>
                  <a:cubicBezTo>
                    <a:pt x="1258" y="819"/>
                    <a:pt x="1262" y="816"/>
                    <a:pt x="1265" y="814"/>
                  </a:cubicBezTo>
                  <a:cubicBezTo>
                    <a:pt x="1272" y="809"/>
                    <a:pt x="1278" y="804"/>
                    <a:pt x="1284" y="799"/>
                  </a:cubicBezTo>
                  <a:cubicBezTo>
                    <a:pt x="1287" y="796"/>
                    <a:pt x="1291" y="794"/>
                    <a:pt x="1294" y="792"/>
                  </a:cubicBezTo>
                  <a:cubicBezTo>
                    <a:pt x="1297" y="789"/>
                    <a:pt x="1300" y="787"/>
                    <a:pt x="1304" y="785"/>
                  </a:cubicBezTo>
                  <a:cubicBezTo>
                    <a:pt x="1307" y="784"/>
                    <a:pt x="1311" y="782"/>
                    <a:pt x="1314" y="781"/>
                  </a:cubicBezTo>
                  <a:cubicBezTo>
                    <a:pt x="1315" y="781"/>
                    <a:pt x="1316" y="781"/>
                    <a:pt x="1317" y="781"/>
                  </a:cubicBezTo>
                  <a:cubicBezTo>
                    <a:pt x="1317" y="781"/>
                    <a:pt x="1317" y="781"/>
                    <a:pt x="1318" y="781"/>
                  </a:cubicBezTo>
                  <a:cubicBezTo>
                    <a:pt x="1319" y="781"/>
                    <a:pt x="1319" y="781"/>
                    <a:pt x="1319" y="781"/>
                  </a:cubicBezTo>
                  <a:cubicBezTo>
                    <a:pt x="1321" y="781"/>
                    <a:pt x="1323" y="781"/>
                    <a:pt x="1325" y="780"/>
                  </a:cubicBezTo>
                  <a:cubicBezTo>
                    <a:pt x="1333" y="778"/>
                    <a:pt x="1340" y="775"/>
                    <a:pt x="1347" y="772"/>
                  </a:cubicBezTo>
                  <a:cubicBezTo>
                    <a:pt x="1360" y="766"/>
                    <a:pt x="1372" y="759"/>
                    <a:pt x="1383" y="752"/>
                  </a:cubicBezTo>
                  <a:cubicBezTo>
                    <a:pt x="1388" y="749"/>
                    <a:pt x="1393" y="746"/>
                    <a:pt x="1398" y="743"/>
                  </a:cubicBezTo>
                  <a:cubicBezTo>
                    <a:pt x="1403" y="739"/>
                    <a:pt x="1407" y="736"/>
                    <a:pt x="1412" y="733"/>
                  </a:cubicBezTo>
                  <a:cubicBezTo>
                    <a:pt x="1416" y="730"/>
                    <a:pt x="1420" y="727"/>
                    <a:pt x="1423" y="725"/>
                  </a:cubicBezTo>
                  <a:cubicBezTo>
                    <a:pt x="1427" y="722"/>
                    <a:pt x="1430" y="719"/>
                    <a:pt x="1433" y="717"/>
                  </a:cubicBezTo>
                  <a:cubicBezTo>
                    <a:pt x="1438" y="713"/>
                    <a:pt x="1442" y="709"/>
                    <a:pt x="1445" y="706"/>
                  </a:cubicBezTo>
                  <a:cubicBezTo>
                    <a:pt x="1450" y="709"/>
                    <a:pt x="1455" y="712"/>
                    <a:pt x="1461" y="716"/>
                  </a:cubicBezTo>
                  <a:cubicBezTo>
                    <a:pt x="1463" y="718"/>
                    <a:pt x="1465" y="720"/>
                    <a:pt x="1467" y="721"/>
                  </a:cubicBezTo>
                  <a:close/>
                  <a:moveTo>
                    <a:pt x="1560" y="544"/>
                  </a:moveTo>
                  <a:cubicBezTo>
                    <a:pt x="1560" y="549"/>
                    <a:pt x="1560" y="555"/>
                    <a:pt x="1560" y="561"/>
                  </a:cubicBezTo>
                  <a:cubicBezTo>
                    <a:pt x="1559" y="563"/>
                    <a:pt x="1559" y="566"/>
                    <a:pt x="1559" y="569"/>
                  </a:cubicBezTo>
                  <a:cubicBezTo>
                    <a:pt x="1559" y="570"/>
                    <a:pt x="1559" y="572"/>
                    <a:pt x="1558" y="573"/>
                  </a:cubicBezTo>
                  <a:cubicBezTo>
                    <a:pt x="1558" y="577"/>
                    <a:pt x="1558" y="577"/>
                    <a:pt x="1558" y="577"/>
                  </a:cubicBezTo>
                  <a:cubicBezTo>
                    <a:pt x="1557" y="581"/>
                    <a:pt x="1557" y="581"/>
                    <a:pt x="1557" y="581"/>
                  </a:cubicBezTo>
                  <a:cubicBezTo>
                    <a:pt x="1557" y="584"/>
                    <a:pt x="1557" y="584"/>
                    <a:pt x="1557" y="584"/>
                  </a:cubicBezTo>
                  <a:cubicBezTo>
                    <a:pt x="1557" y="586"/>
                    <a:pt x="1557" y="586"/>
                    <a:pt x="1557" y="586"/>
                  </a:cubicBezTo>
                  <a:cubicBezTo>
                    <a:pt x="1556" y="588"/>
                    <a:pt x="1556" y="591"/>
                    <a:pt x="1555" y="594"/>
                  </a:cubicBezTo>
                  <a:cubicBezTo>
                    <a:pt x="1555" y="596"/>
                    <a:pt x="1554" y="599"/>
                    <a:pt x="1553" y="602"/>
                  </a:cubicBezTo>
                  <a:cubicBezTo>
                    <a:pt x="1553" y="604"/>
                    <a:pt x="1553" y="604"/>
                    <a:pt x="1553" y="604"/>
                  </a:cubicBezTo>
                  <a:cubicBezTo>
                    <a:pt x="1552" y="606"/>
                    <a:pt x="1552" y="606"/>
                    <a:pt x="1552" y="606"/>
                  </a:cubicBezTo>
                  <a:cubicBezTo>
                    <a:pt x="1551" y="610"/>
                    <a:pt x="1551" y="610"/>
                    <a:pt x="1551" y="610"/>
                  </a:cubicBezTo>
                  <a:cubicBezTo>
                    <a:pt x="1551" y="611"/>
                    <a:pt x="1550" y="612"/>
                    <a:pt x="1550" y="614"/>
                  </a:cubicBezTo>
                  <a:cubicBezTo>
                    <a:pt x="1548" y="617"/>
                    <a:pt x="1548" y="617"/>
                    <a:pt x="1548" y="617"/>
                  </a:cubicBezTo>
                  <a:cubicBezTo>
                    <a:pt x="1547" y="621"/>
                    <a:pt x="1547" y="621"/>
                    <a:pt x="1547" y="621"/>
                  </a:cubicBezTo>
                  <a:cubicBezTo>
                    <a:pt x="1547" y="622"/>
                    <a:pt x="1547" y="622"/>
                    <a:pt x="1547" y="622"/>
                  </a:cubicBezTo>
                  <a:cubicBezTo>
                    <a:pt x="1547" y="622"/>
                    <a:pt x="1547" y="622"/>
                    <a:pt x="1547" y="622"/>
                  </a:cubicBezTo>
                  <a:cubicBezTo>
                    <a:pt x="1547" y="622"/>
                    <a:pt x="1547" y="622"/>
                    <a:pt x="1547" y="622"/>
                  </a:cubicBezTo>
                  <a:cubicBezTo>
                    <a:pt x="1546" y="623"/>
                    <a:pt x="1546" y="623"/>
                    <a:pt x="1546" y="623"/>
                  </a:cubicBezTo>
                  <a:cubicBezTo>
                    <a:pt x="1545" y="625"/>
                    <a:pt x="1545" y="625"/>
                    <a:pt x="1545" y="625"/>
                  </a:cubicBezTo>
                  <a:cubicBezTo>
                    <a:pt x="1545" y="626"/>
                    <a:pt x="1545" y="626"/>
                    <a:pt x="1545" y="626"/>
                  </a:cubicBezTo>
                  <a:cubicBezTo>
                    <a:pt x="1545" y="626"/>
                    <a:pt x="1544" y="627"/>
                    <a:pt x="1544" y="627"/>
                  </a:cubicBezTo>
                  <a:cubicBezTo>
                    <a:pt x="1543" y="628"/>
                    <a:pt x="1543" y="628"/>
                    <a:pt x="1543" y="628"/>
                  </a:cubicBezTo>
                  <a:cubicBezTo>
                    <a:pt x="1543" y="630"/>
                    <a:pt x="1542" y="631"/>
                    <a:pt x="1542" y="632"/>
                  </a:cubicBezTo>
                  <a:cubicBezTo>
                    <a:pt x="1541" y="633"/>
                    <a:pt x="1540" y="634"/>
                    <a:pt x="1539" y="635"/>
                  </a:cubicBezTo>
                  <a:cubicBezTo>
                    <a:pt x="1539" y="636"/>
                    <a:pt x="1538" y="637"/>
                    <a:pt x="1537" y="638"/>
                  </a:cubicBezTo>
                  <a:cubicBezTo>
                    <a:pt x="1531" y="646"/>
                    <a:pt x="1523" y="652"/>
                    <a:pt x="1513" y="657"/>
                  </a:cubicBezTo>
                  <a:cubicBezTo>
                    <a:pt x="1509" y="659"/>
                    <a:pt x="1503" y="661"/>
                    <a:pt x="1498" y="663"/>
                  </a:cubicBezTo>
                  <a:cubicBezTo>
                    <a:pt x="1493" y="665"/>
                    <a:pt x="1487" y="666"/>
                    <a:pt x="1481" y="668"/>
                  </a:cubicBezTo>
                  <a:cubicBezTo>
                    <a:pt x="1476" y="669"/>
                    <a:pt x="1470" y="670"/>
                    <a:pt x="1464" y="671"/>
                  </a:cubicBezTo>
                  <a:cubicBezTo>
                    <a:pt x="1462" y="672"/>
                    <a:pt x="1460" y="672"/>
                    <a:pt x="1458" y="673"/>
                  </a:cubicBezTo>
                  <a:cubicBezTo>
                    <a:pt x="1458" y="672"/>
                    <a:pt x="1458" y="671"/>
                    <a:pt x="1458" y="670"/>
                  </a:cubicBezTo>
                  <a:cubicBezTo>
                    <a:pt x="1459" y="667"/>
                    <a:pt x="1459" y="664"/>
                    <a:pt x="1459" y="661"/>
                  </a:cubicBezTo>
                  <a:cubicBezTo>
                    <a:pt x="1459" y="658"/>
                    <a:pt x="1459" y="655"/>
                    <a:pt x="1459" y="653"/>
                  </a:cubicBezTo>
                  <a:cubicBezTo>
                    <a:pt x="1459" y="642"/>
                    <a:pt x="1458" y="631"/>
                    <a:pt x="1457" y="620"/>
                  </a:cubicBezTo>
                  <a:cubicBezTo>
                    <a:pt x="1456" y="609"/>
                    <a:pt x="1455" y="599"/>
                    <a:pt x="1453" y="588"/>
                  </a:cubicBezTo>
                  <a:cubicBezTo>
                    <a:pt x="1452" y="580"/>
                    <a:pt x="1451" y="571"/>
                    <a:pt x="1450" y="563"/>
                  </a:cubicBezTo>
                  <a:cubicBezTo>
                    <a:pt x="1450" y="563"/>
                    <a:pt x="1450" y="563"/>
                    <a:pt x="1450" y="563"/>
                  </a:cubicBezTo>
                  <a:cubicBezTo>
                    <a:pt x="1450" y="562"/>
                    <a:pt x="1451" y="562"/>
                    <a:pt x="1451" y="561"/>
                  </a:cubicBezTo>
                  <a:cubicBezTo>
                    <a:pt x="1451" y="561"/>
                    <a:pt x="1451" y="561"/>
                    <a:pt x="1452" y="560"/>
                  </a:cubicBezTo>
                  <a:cubicBezTo>
                    <a:pt x="1453" y="558"/>
                    <a:pt x="1455" y="555"/>
                    <a:pt x="1458" y="553"/>
                  </a:cubicBezTo>
                  <a:cubicBezTo>
                    <a:pt x="1461" y="550"/>
                    <a:pt x="1464" y="548"/>
                    <a:pt x="1468" y="545"/>
                  </a:cubicBezTo>
                  <a:cubicBezTo>
                    <a:pt x="1472" y="542"/>
                    <a:pt x="1476" y="538"/>
                    <a:pt x="1481" y="535"/>
                  </a:cubicBezTo>
                  <a:cubicBezTo>
                    <a:pt x="1486" y="531"/>
                    <a:pt x="1490" y="527"/>
                    <a:pt x="1495" y="522"/>
                  </a:cubicBezTo>
                  <a:cubicBezTo>
                    <a:pt x="1497" y="519"/>
                    <a:pt x="1499" y="517"/>
                    <a:pt x="1501" y="514"/>
                  </a:cubicBezTo>
                  <a:cubicBezTo>
                    <a:pt x="1502" y="511"/>
                    <a:pt x="1504" y="508"/>
                    <a:pt x="1505" y="504"/>
                  </a:cubicBezTo>
                  <a:cubicBezTo>
                    <a:pt x="1506" y="504"/>
                    <a:pt x="1506" y="503"/>
                    <a:pt x="1506" y="502"/>
                  </a:cubicBezTo>
                  <a:cubicBezTo>
                    <a:pt x="1506" y="501"/>
                    <a:pt x="1507" y="500"/>
                    <a:pt x="1507" y="500"/>
                  </a:cubicBezTo>
                  <a:cubicBezTo>
                    <a:pt x="1507" y="498"/>
                    <a:pt x="1508" y="496"/>
                    <a:pt x="1508" y="494"/>
                  </a:cubicBezTo>
                  <a:cubicBezTo>
                    <a:pt x="1509" y="492"/>
                    <a:pt x="1509" y="492"/>
                    <a:pt x="1509" y="492"/>
                  </a:cubicBezTo>
                  <a:cubicBezTo>
                    <a:pt x="1509" y="489"/>
                    <a:pt x="1509" y="489"/>
                    <a:pt x="1509" y="489"/>
                  </a:cubicBezTo>
                  <a:cubicBezTo>
                    <a:pt x="1509" y="488"/>
                    <a:pt x="1510" y="486"/>
                    <a:pt x="1510" y="484"/>
                  </a:cubicBezTo>
                  <a:cubicBezTo>
                    <a:pt x="1511" y="477"/>
                    <a:pt x="1511" y="471"/>
                    <a:pt x="1511" y="464"/>
                  </a:cubicBezTo>
                  <a:cubicBezTo>
                    <a:pt x="1511" y="457"/>
                    <a:pt x="1511" y="451"/>
                    <a:pt x="1509" y="444"/>
                  </a:cubicBezTo>
                  <a:cubicBezTo>
                    <a:pt x="1508" y="438"/>
                    <a:pt x="1506" y="432"/>
                    <a:pt x="1503" y="426"/>
                  </a:cubicBezTo>
                  <a:cubicBezTo>
                    <a:pt x="1501" y="424"/>
                    <a:pt x="1499" y="421"/>
                    <a:pt x="1497" y="419"/>
                  </a:cubicBezTo>
                  <a:cubicBezTo>
                    <a:pt x="1495" y="417"/>
                    <a:pt x="1493" y="415"/>
                    <a:pt x="1491" y="414"/>
                  </a:cubicBezTo>
                  <a:cubicBezTo>
                    <a:pt x="1486" y="411"/>
                    <a:pt x="1482" y="409"/>
                    <a:pt x="1477" y="408"/>
                  </a:cubicBezTo>
                  <a:cubicBezTo>
                    <a:pt x="1473" y="408"/>
                    <a:pt x="1469" y="407"/>
                    <a:pt x="1466" y="408"/>
                  </a:cubicBezTo>
                  <a:cubicBezTo>
                    <a:pt x="1463" y="408"/>
                    <a:pt x="1461" y="408"/>
                    <a:pt x="1459" y="408"/>
                  </a:cubicBezTo>
                  <a:cubicBezTo>
                    <a:pt x="1458" y="408"/>
                    <a:pt x="1457" y="409"/>
                    <a:pt x="1457" y="409"/>
                  </a:cubicBezTo>
                  <a:cubicBezTo>
                    <a:pt x="1456" y="409"/>
                    <a:pt x="1455" y="410"/>
                    <a:pt x="1455" y="411"/>
                  </a:cubicBezTo>
                  <a:cubicBezTo>
                    <a:pt x="1455" y="413"/>
                    <a:pt x="1456" y="414"/>
                    <a:pt x="1458" y="414"/>
                  </a:cubicBezTo>
                  <a:cubicBezTo>
                    <a:pt x="1458" y="414"/>
                    <a:pt x="1458" y="414"/>
                    <a:pt x="1458" y="414"/>
                  </a:cubicBezTo>
                  <a:cubicBezTo>
                    <a:pt x="1458" y="414"/>
                    <a:pt x="1459" y="413"/>
                    <a:pt x="1460" y="413"/>
                  </a:cubicBezTo>
                  <a:cubicBezTo>
                    <a:pt x="1462" y="413"/>
                    <a:pt x="1464" y="413"/>
                    <a:pt x="1466" y="413"/>
                  </a:cubicBezTo>
                  <a:cubicBezTo>
                    <a:pt x="1469" y="413"/>
                    <a:pt x="1473" y="413"/>
                    <a:pt x="1476" y="414"/>
                  </a:cubicBezTo>
                  <a:cubicBezTo>
                    <a:pt x="1480" y="415"/>
                    <a:pt x="1484" y="416"/>
                    <a:pt x="1488" y="419"/>
                  </a:cubicBezTo>
                  <a:cubicBezTo>
                    <a:pt x="1490" y="420"/>
                    <a:pt x="1492" y="421"/>
                    <a:pt x="1493" y="423"/>
                  </a:cubicBezTo>
                  <a:cubicBezTo>
                    <a:pt x="1495" y="425"/>
                    <a:pt x="1496" y="427"/>
                    <a:pt x="1498" y="429"/>
                  </a:cubicBezTo>
                  <a:cubicBezTo>
                    <a:pt x="1500" y="434"/>
                    <a:pt x="1502" y="440"/>
                    <a:pt x="1503" y="445"/>
                  </a:cubicBezTo>
                  <a:cubicBezTo>
                    <a:pt x="1504" y="451"/>
                    <a:pt x="1505" y="458"/>
                    <a:pt x="1505" y="464"/>
                  </a:cubicBezTo>
                  <a:cubicBezTo>
                    <a:pt x="1504" y="470"/>
                    <a:pt x="1504" y="477"/>
                    <a:pt x="1503" y="483"/>
                  </a:cubicBezTo>
                  <a:cubicBezTo>
                    <a:pt x="1502" y="490"/>
                    <a:pt x="1501" y="496"/>
                    <a:pt x="1498" y="502"/>
                  </a:cubicBezTo>
                  <a:cubicBezTo>
                    <a:pt x="1497" y="505"/>
                    <a:pt x="1496" y="507"/>
                    <a:pt x="1494" y="510"/>
                  </a:cubicBezTo>
                  <a:cubicBezTo>
                    <a:pt x="1493" y="512"/>
                    <a:pt x="1491" y="515"/>
                    <a:pt x="1489" y="517"/>
                  </a:cubicBezTo>
                  <a:cubicBezTo>
                    <a:pt x="1485" y="521"/>
                    <a:pt x="1481" y="525"/>
                    <a:pt x="1476" y="528"/>
                  </a:cubicBezTo>
                  <a:cubicBezTo>
                    <a:pt x="1472" y="532"/>
                    <a:pt x="1467" y="535"/>
                    <a:pt x="1463" y="538"/>
                  </a:cubicBezTo>
                  <a:cubicBezTo>
                    <a:pt x="1459" y="541"/>
                    <a:pt x="1455" y="544"/>
                    <a:pt x="1452" y="547"/>
                  </a:cubicBezTo>
                  <a:cubicBezTo>
                    <a:pt x="1451" y="548"/>
                    <a:pt x="1449" y="549"/>
                    <a:pt x="1448" y="551"/>
                  </a:cubicBezTo>
                  <a:cubicBezTo>
                    <a:pt x="1446" y="542"/>
                    <a:pt x="1445" y="533"/>
                    <a:pt x="1443" y="524"/>
                  </a:cubicBezTo>
                  <a:cubicBezTo>
                    <a:pt x="1441" y="513"/>
                    <a:pt x="1438" y="503"/>
                    <a:pt x="1435" y="492"/>
                  </a:cubicBezTo>
                  <a:cubicBezTo>
                    <a:pt x="1433" y="487"/>
                    <a:pt x="1431" y="482"/>
                    <a:pt x="1428" y="477"/>
                  </a:cubicBezTo>
                  <a:cubicBezTo>
                    <a:pt x="1427" y="474"/>
                    <a:pt x="1426" y="472"/>
                    <a:pt x="1424" y="470"/>
                  </a:cubicBezTo>
                  <a:cubicBezTo>
                    <a:pt x="1423" y="468"/>
                    <a:pt x="1422" y="467"/>
                    <a:pt x="1420" y="466"/>
                  </a:cubicBezTo>
                  <a:cubicBezTo>
                    <a:pt x="1419" y="465"/>
                    <a:pt x="1417" y="464"/>
                    <a:pt x="1416" y="464"/>
                  </a:cubicBezTo>
                  <a:cubicBezTo>
                    <a:pt x="1415" y="469"/>
                    <a:pt x="1415" y="469"/>
                    <a:pt x="1415" y="469"/>
                  </a:cubicBezTo>
                  <a:cubicBezTo>
                    <a:pt x="1415" y="469"/>
                    <a:pt x="1416" y="470"/>
                    <a:pt x="1417" y="471"/>
                  </a:cubicBezTo>
                  <a:cubicBezTo>
                    <a:pt x="1418" y="471"/>
                    <a:pt x="1418" y="472"/>
                    <a:pt x="1419" y="473"/>
                  </a:cubicBezTo>
                  <a:cubicBezTo>
                    <a:pt x="1420" y="475"/>
                    <a:pt x="1421" y="477"/>
                    <a:pt x="1422" y="480"/>
                  </a:cubicBezTo>
                  <a:cubicBezTo>
                    <a:pt x="1424" y="484"/>
                    <a:pt x="1426" y="489"/>
                    <a:pt x="1427" y="495"/>
                  </a:cubicBezTo>
                  <a:cubicBezTo>
                    <a:pt x="1430" y="505"/>
                    <a:pt x="1432" y="515"/>
                    <a:pt x="1434" y="526"/>
                  </a:cubicBezTo>
                  <a:cubicBezTo>
                    <a:pt x="1435" y="536"/>
                    <a:pt x="1437" y="547"/>
                    <a:pt x="1438" y="557"/>
                  </a:cubicBezTo>
                  <a:cubicBezTo>
                    <a:pt x="1439" y="568"/>
                    <a:pt x="1440" y="579"/>
                    <a:pt x="1441" y="589"/>
                  </a:cubicBezTo>
                  <a:cubicBezTo>
                    <a:pt x="1442" y="600"/>
                    <a:pt x="1442" y="610"/>
                    <a:pt x="1443" y="621"/>
                  </a:cubicBezTo>
                  <a:cubicBezTo>
                    <a:pt x="1443" y="632"/>
                    <a:pt x="1444" y="642"/>
                    <a:pt x="1444" y="653"/>
                  </a:cubicBezTo>
                  <a:cubicBezTo>
                    <a:pt x="1444" y="655"/>
                    <a:pt x="1444" y="658"/>
                    <a:pt x="1444" y="661"/>
                  </a:cubicBezTo>
                  <a:cubicBezTo>
                    <a:pt x="1444" y="663"/>
                    <a:pt x="1444" y="666"/>
                    <a:pt x="1443" y="668"/>
                  </a:cubicBezTo>
                  <a:cubicBezTo>
                    <a:pt x="1443" y="670"/>
                    <a:pt x="1442" y="672"/>
                    <a:pt x="1442" y="674"/>
                  </a:cubicBezTo>
                  <a:cubicBezTo>
                    <a:pt x="1441" y="675"/>
                    <a:pt x="1440" y="676"/>
                    <a:pt x="1440" y="677"/>
                  </a:cubicBezTo>
                  <a:cubicBezTo>
                    <a:pt x="1439" y="677"/>
                    <a:pt x="1438" y="677"/>
                    <a:pt x="1437" y="677"/>
                  </a:cubicBezTo>
                  <a:cubicBezTo>
                    <a:pt x="1434" y="678"/>
                    <a:pt x="1431" y="679"/>
                    <a:pt x="1428" y="679"/>
                  </a:cubicBezTo>
                  <a:cubicBezTo>
                    <a:pt x="1425" y="680"/>
                    <a:pt x="1423" y="681"/>
                    <a:pt x="1420" y="682"/>
                  </a:cubicBezTo>
                  <a:cubicBezTo>
                    <a:pt x="1417" y="682"/>
                    <a:pt x="1414" y="683"/>
                    <a:pt x="1411" y="684"/>
                  </a:cubicBezTo>
                  <a:cubicBezTo>
                    <a:pt x="1400" y="687"/>
                    <a:pt x="1388" y="689"/>
                    <a:pt x="1377" y="692"/>
                  </a:cubicBezTo>
                  <a:cubicBezTo>
                    <a:pt x="1375" y="692"/>
                    <a:pt x="1373" y="693"/>
                    <a:pt x="1371" y="693"/>
                  </a:cubicBezTo>
                  <a:cubicBezTo>
                    <a:pt x="1370" y="693"/>
                    <a:pt x="1369" y="693"/>
                    <a:pt x="1368" y="693"/>
                  </a:cubicBezTo>
                  <a:cubicBezTo>
                    <a:pt x="1364" y="692"/>
                    <a:pt x="1360" y="691"/>
                    <a:pt x="1356" y="689"/>
                  </a:cubicBezTo>
                  <a:cubicBezTo>
                    <a:pt x="1348" y="685"/>
                    <a:pt x="1340" y="678"/>
                    <a:pt x="1330" y="671"/>
                  </a:cubicBezTo>
                  <a:cubicBezTo>
                    <a:pt x="1325" y="668"/>
                    <a:pt x="1320" y="665"/>
                    <a:pt x="1314" y="663"/>
                  </a:cubicBezTo>
                  <a:cubicBezTo>
                    <a:pt x="1308" y="661"/>
                    <a:pt x="1302" y="660"/>
                    <a:pt x="1296" y="659"/>
                  </a:cubicBezTo>
                  <a:cubicBezTo>
                    <a:pt x="1291" y="659"/>
                    <a:pt x="1291" y="659"/>
                    <a:pt x="1291" y="659"/>
                  </a:cubicBezTo>
                  <a:cubicBezTo>
                    <a:pt x="1291" y="659"/>
                    <a:pt x="1290" y="659"/>
                    <a:pt x="1289" y="659"/>
                  </a:cubicBezTo>
                  <a:cubicBezTo>
                    <a:pt x="1288" y="659"/>
                    <a:pt x="1287" y="658"/>
                    <a:pt x="1286" y="658"/>
                  </a:cubicBezTo>
                  <a:cubicBezTo>
                    <a:pt x="1285" y="658"/>
                    <a:pt x="1284" y="657"/>
                    <a:pt x="1283" y="657"/>
                  </a:cubicBezTo>
                  <a:cubicBezTo>
                    <a:pt x="1279" y="656"/>
                    <a:pt x="1276" y="653"/>
                    <a:pt x="1272" y="650"/>
                  </a:cubicBezTo>
                  <a:cubicBezTo>
                    <a:pt x="1269" y="647"/>
                    <a:pt x="1266" y="644"/>
                    <a:pt x="1263" y="640"/>
                  </a:cubicBezTo>
                  <a:cubicBezTo>
                    <a:pt x="1260" y="636"/>
                    <a:pt x="1257" y="632"/>
                    <a:pt x="1254" y="627"/>
                  </a:cubicBezTo>
                  <a:cubicBezTo>
                    <a:pt x="1249" y="618"/>
                    <a:pt x="1244" y="609"/>
                    <a:pt x="1240" y="599"/>
                  </a:cubicBezTo>
                  <a:cubicBezTo>
                    <a:pt x="1235" y="589"/>
                    <a:pt x="1231" y="580"/>
                    <a:pt x="1225" y="570"/>
                  </a:cubicBezTo>
                  <a:cubicBezTo>
                    <a:pt x="1223" y="565"/>
                    <a:pt x="1220" y="560"/>
                    <a:pt x="1216" y="555"/>
                  </a:cubicBezTo>
                  <a:cubicBezTo>
                    <a:pt x="1215" y="554"/>
                    <a:pt x="1215" y="554"/>
                    <a:pt x="1215" y="554"/>
                  </a:cubicBezTo>
                  <a:cubicBezTo>
                    <a:pt x="1213" y="552"/>
                    <a:pt x="1213" y="552"/>
                    <a:pt x="1213" y="552"/>
                  </a:cubicBezTo>
                  <a:cubicBezTo>
                    <a:pt x="1212" y="551"/>
                    <a:pt x="1211" y="550"/>
                    <a:pt x="1209" y="549"/>
                  </a:cubicBezTo>
                  <a:cubicBezTo>
                    <a:pt x="1206" y="547"/>
                    <a:pt x="1206" y="547"/>
                    <a:pt x="1206" y="547"/>
                  </a:cubicBezTo>
                  <a:cubicBezTo>
                    <a:pt x="1203" y="544"/>
                    <a:pt x="1203" y="544"/>
                    <a:pt x="1203" y="544"/>
                  </a:cubicBezTo>
                  <a:cubicBezTo>
                    <a:pt x="1195" y="538"/>
                    <a:pt x="1187" y="531"/>
                    <a:pt x="1180" y="523"/>
                  </a:cubicBezTo>
                  <a:cubicBezTo>
                    <a:pt x="1173" y="515"/>
                    <a:pt x="1166" y="507"/>
                    <a:pt x="1161" y="498"/>
                  </a:cubicBezTo>
                  <a:cubicBezTo>
                    <a:pt x="1155" y="489"/>
                    <a:pt x="1151" y="480"/>
                    <a:pt x="1148" y="470"/>
                  </a:cubicBezTo>
                  <a:cubicBezTo>
                    <a:pt x="1148" y="469"/>
                    <a:pt x="1148" y="468"/>
                    <a:pt x="1148" y="467"/>
                  </a:cubicBezTo>
                  <a:cubicBezTo>
                    <a:pt x="1147" y="465"/>
                    <a:pt x="1147" y="464"/>
                    <a:pt x="1147" y="463"/>
                  </a:cubicBezTo>
                  <a:cubicBezTo>
                    <a:pt x="1146" y="459"/>
                    <a:pt x="1146" y="459"/>
                    <a:pt x="1146" y="459"/>
                  </a:cubicBezTo>
                  <a:cubicBezTo>
                    <a:pt x="1146" y="455"/>
                    <a:pt x="1146" y="455"/>
                    <a:pt x="1146" y="455"/>
                  </a:cubicBezTo>
                  <a:cubicBezTo>
                    <a:pt x="1146" y="451"/>
                    <a:pt x="1146" y="446"/>
                    <a:pt x="1148" y="442"/>
                  </a:cubicBezTo>
                  <a:cubicBezTo>
                    <a:pt x="1149" y="437"/>
                    <a:pt x="1152" y="433"/>
                    <a:pt x="1155" y="429"/>
                  </a:cubicBezTo>
                  <a:cubicBezTo>
                    <a:pt x="1156" y="427"/>
                    <a:pt x="1158" y="425"/>
                    <a:pt x="1159" y="424"/>
                  </a:cubicBezTo>
                  <a:cubicBezTo>
                    <a:pt x="1161" y="422"/>
                    <a:pt x="1163" y="420"/>
                    <a:pt x="1165" y="418"/>
                  </a:cubicBezTo>
                  <a:cubicBezTo>
                    <a:pt x="1167" y="417"/>
                    <a:pt x="1169" y="415"/>
                    <a:pt x="1171" y="414"/>
                  </a:cubicBezTo>
                  <a:cubicBezTo>
                    <a:pt x="1173" y="412"/>
                    <a:pt x="1175" y="411"/>
                    <a:pt x="1177" y="409"/>
                  </a:cubicBezTo>
                  <a:cubicBezTo>
                    <a:pt x="1181" y="406"/>
                    <a:pt x="1186" y="404"/>
                    <a:pt x="1191" y="401"/>
                  </a:cubicBezTo>
                  <a:cubicBezTo>
                    <a:pt x="1194" y="400"/>
                    <a:pt x="1197" y="398"/>
                    <a:pt x="1200" y="397"/>
                  </a:cubicBezTo>
                  <a:cubicBezTo>
                    <a:pt x="1201" y="397"/>
                    <a:pt x="1202" y="397"/>
                    <a:pt x="1203" y="397"/>
                  </a:cubicBezTo>
                  <a:cubicBezTo>
                    <a:pt x="1204" y="397"/>
                    <a:pt x="1206" y="397"/>
                    <a:pt x="1208" y="397"/>
                  </a:cubicBezTo>
                  <a:cubicBezTo>
                    <a:pt x="1211" y="397"/>
                    <a:pt x="1213" y="397"/>
                    <a:pt x="1215" y="397"/>
                  </a:cubicBezTo>
                  <a:cubicBezTo>
                    <a:pt x="1217" y="398"/>
                    <a:pt x="1220" y="398"/>
                    <a:pt x="1222" y="399"/>
                  </a:cubicBezTo>
                  <a:cubicBezTo>
                    <a:pt x="1225" y="399"/>
                    <a:pt x="1227" y="400"/>
                    <a:pt x="1229" y="401"/>
                  </a:cubicBezTo>
                  <a:cubicBezTo>
                    <a:pt x="1230" y="402"/>
                    <a:pt x="1230" y="402"/>
                    <a:pt x="1231" y="403"/>
                  </a:cubicBezTo>
                  <a:cubicBezTo>
                    <a:pt x="1231" y="403"/>
                    <a:pt x="1232" y="404"/>
                    <a:pt x="1232" y="405"/>
                  </a:cubicBezTo>
                  <a:cubicBezTo>
                    <a:pt x="1232" y="407"/>
                    <a:pt x="1232" y="409"/>
                    <a:pt x="1232" y="412"/>
                  </a:cubicBezTo>
                  <a:cubicBezTo>
                    <a:pt x="1231" y="413"/>
                    <a:pt x="1231" y="413"/>
                    <a:pt x="1231" y="414"/>
                  </a:cubicBezTo>
                  <a:cubicBezTo>
                    <a:pt x="1231" y="415"/>
                    <a:pt x="1231" y="415"/>
                    <a:pt x="1231" y="415"/>
                  </a:cubicBezTo>
                  <a:cubicBezTo>
                    <a:pt x="1230" y="416"/>
                    <a:pt x="1230" y="416"/>
                    <a:pt x="1230" y="416"/>
                  </a:cubicBezTo>
                  <a:cubicBezTo>
                    <a:pt x="1230" y="417"/>
                    <a:pt x="1230" y="418"/>
                    <a:pt x="1229" y="419"/>
                  </a:cubicBezTo>
                  <a:cubicBezTo>
                    <a:pt x="1229" y="420"/>
                    <a:pt x="1229" y="421"/>
                    <a:pt x="1228" y="422"/>
                  </a:cubicBezTo>
                  <a:cubicBezTo>
                    <a:pt x="1227" y="425"/>
                    <a:pt x="1226" y="429"/>
                    <a:pt x="1225" y="433"/>
                  </a:cubicBezTo>
                  <a:cubicBezTo>
                    <a:pt x="1223" y="441"/>
                    <a:pt x="1221" y="448"/>
                    <a:pt x="1220" y="457"/>
                  </a:cubicBezTo>
                  <a:cubicBezTo>
                    <a:pt x="1218" y="465"/>
                    <a:pt x="1217" y="473"/>
                    <a:pt x="1217" y="482"/>
                  </a:cubicBezTo>
                  <a:cubicBezTo>
                    <a:pt x="1217" y="486"/>
                    <a:pt x="1217" y="491"/>
                    <a:pt x="1218" y="495"/>
                  </a:cubicBezTo>
                  <a:cubicBezTo>
                    <a:pt x="1218" y="496"/>
                    <a:pt x="1218" y="497"/>
                    <a:pt x="1218" y="499"/>
                  </a:cubicBezTo>
                  <a:cubicBezTo>
                    <a:pt x="1219" y="499"/>
                    <a:pt x="1219" y="500"/>
                    <a:pt x="1219" y="500"/>
                  </a:cubicBezTo>
                  <a:cubicBezTo>
                    <a:pt x="1219" y="502"/>
                    <a:pt x="1219" y="502"/>
                    <a:pt x="1219" y="502"/>
                  </a:cubicBezTo>
                  <a:cubicBezTo>
                    <a:pt x="1220" y="503"/>
                    <a:pt x="1220" y="504"/>
                    <a:pt x="1221" y="506"/>
                  </a:cubicBezTo>
                  <a:cubicBezTo>
                    <a:pt x="1221" y="506"/>
                    <a:pt x="1221" y="507"/>
                    <a:pt x="1221" y="507"/>
                  </a:cubicBezTo>
                  <a:cubicBezTo>
                    <a:pt x="1222" y="508"/>
                    <a:pt x="1222" y="508"/>
                    <a:pt x="1222" y="509"/>
                  </a:cubicBezTo>
                  <a:cubicBezTo>
                    <a:pt x="1224" y="511"/>
                    <a:pt x="1226" y="514"/>
                    <a:pt x="1228" y="515"/>
                  </a:cubicBezTo>
                  <a:cubicBezTo>
                    <a:pt x="1229" y="516"/>
                    <a:pt x="1230" y="516"/>
                    <a:pt x="1230" y="516"/>
                  </a:cubicBezTo>
                  <a:cubicBezTo>
                    <a:pt x="1231" y="517"/>
                    <a:pt x="1232" y="517"/>
                    <a:pt x="1233" y="517"/>
                  </a:cubicBezTo>
                  <a:cubicBezTo>
                    <a:pt x="1233" y="517"/>
                    <a:pt x="1234" y="517"/>
                    <a:pt x="1235" y="517"/>
                  </a:cubicBezTo>
                  <a:cubicBezTo>
                    <a:pt x="1236" y="517"/>
                    <a:pt x="1236" y="517"/>
                    <a:pt x="1236" y="517"/>
                  </a:cubicBezTo>
                  <a:cubicBezTo>
                    <a:pt x="1236" y="517"/>
                    <a:pt x="1236" y="517"/>
                    <a:pt x="1237" y="517"/>
                  </a:cubicBezTo>
                  <a:cubicBezTo>
                    <a:pt x="1238" y="518"/>
                    <a:pt x="1238" y="518"/>
                    <a:pt x="1238" y="518"/>
                  </a:cubicBezTo>
                  <a:cubicBezTo>
                    <a:pt x="1239" y="518"/>
                    <a:pt x="1239" y="518"/>
                    <a:pt x="1239" y="518"/>
                  </a:cubicBezTo>
                  <a:cubicBezTo>
                    <a:pt x="1240" y="518"/>
                    <a:pt x="1241" y="518"/>
                    <a:pt x="1242" y="518"/>
                  </a:cubicBezTo>
                  <a:cubicBezTo>
                    <a:pt x="1244" y="518"/>
                    <a:pt x="1246" y="518"/>
                    <a:pt x="1248" y="519"/>
                  </a:cubicBezTo>
                  <a:cubicBezTo>
                    <a:pt x="1255" y="520"/>
                    <a:pt x="1262" y="522"/>
                    <a:pt x="1268" y="525"/>
                  </a:cubicBezTo>
                  <a:cubicBezTo>
                    <a:pt x="1271" y="526"/>
                    <a:pt x="1273" y="528"/>
                    <a:pt x="1276" y="530"/>
                  </a:cubicBezTo>
                  <a:cubicBezTo>
                    <a:pt x="1279" y="531"/>
                    <a:pt x="1281" y="533"/>
                    <a:pt x="1283" y="535"/>
                  </a:cubicBezTo>
                  <a:cubicBezTo>
                    <a:pt x="1287" y="539"/>
                    <a:pt x="1290" y="543"/>
                    <a:pt x="1293" y="547"/>
                  </a:cubicBezTo>
                  <a:cubicBezTo>
                    <a:pt x="1295" y="551"/>
                    <a:pt x="1296" y="555"/>
                    <a:pt x="1297" y="559"/>
                  </a:cubicBezTo>
                  <a:cubicBezTo>
                    <a:pt x="1298" y="562"/>
                    <a:pt x="1299" y="564"/>
                    <a:pt x="1299" y="566"/>
                  </a:cubicBezTo>
                  <a:cubicBezTo>
                    <a:pt x="1299" y="568"/>
                    <a:pt x="1299" y="569"/>
                    <a:pt x="1299" y="569"/>
                  </a:cubicBezTo>
                  <a:cubicBezTo>
                    <a:pt x="1299" y="569"/>
                    <a:pt x="1299" y="569"/>
                    <a:pt x="1299" y="569"/>
                  </a:cubicBezTo>
                  <a:cubicBezTo>
                    <a:pt x="1299" y="571"/>
                    <a:pt x="1301" y="572"/>
                    <a:pt x="1302" y="572"/>
                  </a:cubicBezTo>
                  <a:cubicBezTo>
                    <a:pt x="1304" y="572"/>
                    <a:pt x="1305" y="570"/>
                    <a:pt x="1305" y="569"/>
                  </a:cubicBezTo>
                  <a:cubicBezTo>
                    <a:pt x="1305" y="569"/>
                    <a:pt x="1305" y="568"/>
                    <a:pt x="1304" y="566"/>
                  </a:cubicBezTo>
                  <a:cubicBezTo>
                    <a:pt x="1304" y="564"/>
                    <a:pt x="1304" y="561"/>
                    <a:pt x="1303" y="557"/>
                  </a:cubicBezTo>
                  <a:cubicBezTo>
                    <a:pt x="1303" y="553"/>
                    <a:pt x="1301" y="549"/>
                    <a:pt x="1299" y="544"/>
                  </a:cubicBezTo>
                  <a:cubicBezTo>
                    <a:pt x="1297" y="539"/>
                    <a:pt x="1293" y="534"/>
                    <a:pt x="1289" y="529"/>
                  </a:cubicBezTo>
                  <a:cubicBezTo>
                    <a:pt x="1284" y="524"/>
                    <a:pt x="1279" y="520"/>
                    <a:pt x="1272" y="516"/>
                  </a:cubicBezTo>
                  <a:cubicBezTo>
                    <a:pt x="1265" y="513"/>
                    <a:pt x="1258" y="510"/>
                    <a:pt x="1250" y="508"/>
                  </a:cubicBezTo>
                  <a:cubicBezTo>
                    <a:pt x="1248" y="508"/>
                    <a:pt x="1246" y="508"/>
                    <a:pt x="1244" y="507"/>
                  </a:cubicBezTo>
                  <a:cubicBezTo>
                    <a:pt x="1243" y="507"/>
                    <a:pt x="1242" y="507"/>
                    <a:pt x="1240" y="507"/>
                  </a:cubicBezTo>
                  <a:cubicBezTo>
                    <a:pt x="1239" y="507"/>
                    <a:pt x="1239" y="507"/>
                    <a:pt x="1239" y="507"/>
                  </a:cubicBezTo>
                  <a:cubicBezTo>
                    <a:pt x="1237" y="507"/>
                    <a:pt x="1237" y="507"/>
                    <a:pt x="1237" y="507"/>
                  </a:cubicBezTo>
                  <a:cubicBezTo>
                    <a:pt x="1237" y="507"/>
                    <a:pt x="1237" y="507"/>
                    <a:pt x="1237" y="507"/>
                  </a:cubicBezTo>
                  <a:cubicBezTo>
                    <a:pt x="1236" y="506"/>
                    <a:pt x="1236" y="506"/>
                    <a:pt x="1236" y="506"/>
                  </a:cubicBezTo>
                  <a:cubicBezTo>
                    <a:pt x="1236" y="506"/>
                    <a:pt x="1236" y="506"/>
                    <a:pt x="1235" y="506"/>
                  </a:cubicBezTo>
                  <a:cubicBezTo>
                    <a:pt x="1235" y="506"/>
                    <a:pt x="1235" y="506"/>
                    <a:pt x="1235" y="506"/>
                  </a:cubicBezTo>
                  <a:cubicBezTo>
                    <a:pt x="1235" y="506"/>
                    <a:pt x="1234" y="506"/>
                    <a:pt x="1234" y="506"/>
                  </a:cubicBezTo>
                  <a:cubicBezTo>
                    <a:pt x="1233" y="505"/>
                    <a:pt x="1233" y="504"/>
                    <a:pt x="1232" y="503"/>
                  </a:cubicBezTo>
                  <a:cubicBezTo>
                    <a:pt x="1232" y="503"/>
                    <a:pt x="1232" y="503"/>
                    <a:pt x="1232" y="502"/>
                  </a:cubicBezTo>
                  <a:cubicBezTo>
                    <a:pt x="1231" y="502"/>
                    <a:pt x="1231" y="502"/>
                    <a:pt x="1231" y="501"/>
                  </a:cubicBezTo>
                  <a:cubicBezTo>
                    <a:pt x="1231" y="500"/>
                    <a:pt x="1231" y="500"/>
                    <a:pt x="1230" y="499"/>
                  </a:cubicBezTo>
                  <a:cubicBezTo>
                    <a:pt x="1230" y="498"/>
                    <a:pt x="1230" y="498"/>
                    <a:pt x="1230" y="498"/>
                  </a:cubicBezTo>
                  <a:cubicBezTo>
                    <a:pt x="1230" y="497"/>
                    <a:pt x="1230" y="497"/>
                    <a:pt x="1230" y="496"/>
                  </a:cubicBezTo>
                  <a:cubicBezTo>
                    <a:pt x="1230" y="496"/>
                    <a:pt x="1230" y="495"/>
                    <a:pt x="1229" y="494"/>
                  </a:cubicBezTo>
                  <a:cubicBezTo>
                    <a:pt x="1229" y="490"/>
                    <a:pt x="1229" y="486"/>
                    <a:pt x="1229" y="482"/>
                  </a:cubicBezTo>
                  <a:cubicBezTo>
                    <a:pt x="1229" y="475"/>
                    <a:pt x="1231" y="467"/>
                    <a:pt x="1232" y="459"/>
                  </a:cubicBezTo>
                  <a:cubicBezTo>
                    <a:pt x="1233" y="451"/>
                    <a:pt x="1235" y="443"/>
                    <a:pt x="1237" y="436"/>
                  </a:cubicBezTo>
                  <a:cubicBezTo>
                    <a:pt x="1238" y="433"/>
                    <a:pt x="1239" y="429"/>
                    <a:pt x="1240" y="426"/>
                  </a:cubicBezTo>
                  <a:cubicBezTo>
                    <a:pt x="1241" y="425"/>
                    <a:pt x="1241" y="424"/>
                    <a:pt x="1241" y="423"/>
                  </a:cubicBezTo>
                  <a:cubicBezTo>
                    <a:pt x="1242" y="422"/>
                    <a:pt x="1242" y="421"/>
                    <a:pt x="1242" y="420"/>
                  </a:cubicBezTo>
                  <a:cubicBezTo>
                    <a:pt x="1242" y="420"/>
                    <a:pt x="1242" y="420"/>
                    <a:pt x="1242" y="420"/>
                  </a:cubicBezTo>
                  <a:cubicBezTo>
                    <a:pt x="1243" y="419"/>
                    <a:pt x="1243" y="419"/>
                    <a:pt x="1243" y="419"/>
                  </a:cubicBezTo>
                  <a:cubicBezTo>
                    <a:pt x="1243" y="418"/>
                    <a:pt x="1243" y="418"/>
                    <a:pt x="1243" y="418"/>
                  </a:cubicBezTo>
                  <a:cubicBezTo>
                    <a:pt x="1243" y="417"/>
                    <a:pt x="1244" y="416"/>
                    <a:pt x="1244" y="415"/>
                  </a:cubicBezTo>
                  <a:cubicBezTo>
                    <a:pt x="1244" y="413"/>
                    <a:pt x="1244" y="413"/>
                    <a:pt x="1244" y="413"/>
                  </a:cubicBezTo>
                  <a:cubicBezTo>
                    <a:pt x="1244" y="411"/>
                    <a:pt x="1244" y="411"/>
                    <a:pt x="1244" y="411"/>
                  </a:cubicBezTo>
                  <a:cubicBezTo>
                    <a:pt x="1244" y="411"/>
                    <a:pt x="1245" y="410"/>
                    <a:pt x="1245" y="410"/>
                  </a:cubicBezTo>
                  <a:cubicBezTo>
                    <a:pt x="1245" y="408"/>
                    <a:pt x="1245" y="408"/>
                    <a:pt x="1245" y="408"/>
                  </a:cubicBezTo>
                  <a:cubicBezTo>
                    <a:pt x="1245" y="406"/>
                    <a:pt x="1244" y="404"/>
                    <a:pt x="1244" y="401"/>
                  </a:cubicBezTo>
                  <a:cubicBezTo>
                    <a:pt x="1243" y="399"/>
                    <a:pt x="1241" y="397"/>
                    <a:pt x="1240" y="395"/>
                  </a:cubicBezTo>
                  <a:cubicBezTo>
                    <a:pt x="1238" y="393"/>
                    <a:pt x="1236" y="392"/>
                    <a:pt x="1234" y="391"/>
                  </a:cubicBezTo>
                  <a:cubicBezTo>
                    <a:pt x="1231" y="389"/>
                    <a:pt x="1227" y="388"/>
                    <a:pt x="1224" y="388"/>
                  </a:cubicBezTo>
                  <a:cubicBezTo>
                    <a:pt x="1224" y="388"/>
                    <a:pt x="1223" y="388"/>
                    <a:pt x="1223" y="388"/>
                  </a:cubicBezTo>
                  <a:cubicBezTo>
                    <a:pt x="1231" y="384"/>
                    <a:pt x="1240" y="381"/>
                    <a:pt x="1249" y="379"/>
                  </a:cubicBezTo>
                  <a:cubicBezTo>
                    <a:pt x="1254" y="377"/>
                    <a:pt x="1259" y="376"/>
                    <a:pt x="1265" y="374"/>
                  </a:cubicBezTo>
                  <a:cubicBezTo>
                    <a:pt x="1269" y="373"/>
                    <a:pt x="1269" y="373"/>
                    <a:pt x="1269" y="373"/>
                  </a:cubicBezTo>
                  <a:cubicBezTo>
                    <a:pt x="1270" y="372"/>
                    <a:pt x="1270" y="372"/>
                    <a:pt x="1270" y="372"/>
                  </a:cubicBezTo>
                  <a:cubicBezTo>
                    <a:pt x="1272" y="372"/>
                    <a:pt x="1272" y="372"/>
                    <a:pt x="1272" y="372"/>
                  </a:cubicBezTo>
                  <a:cubicBezTo>
                    <a:pt x="1276" y="371"/>
                    <a:pt x="1276" y="371"/>
                    <a:pt x="1276" y="371"/>
                  </a:cubicBezTo>
                  <a:cubicBezTo>
                    <a:pt x="1277" y="371"/>
                    <a:pt x="1278" y="371"/>
                    <a:pt x="1279" y="370"/>
                  </a:cubicBezTo>
                  <a:cubicBezTo>
                    <a:pt x="1283" y="370"/>
                    <a:pt x="1283" y="370"/>
                    <a:pt x="1283" y="370"/>
                  </a:cubicBezTo>
                  <a:cubicBezTo>
                    <a:pt x="1284" y="369"/>
                    <a:pt x="1286" y="369"/>
                    <a:pt x="1287" y="369"/>
                  </a:cubicBezTo>
                  <a:cubicBezTo>
                    <a:pt x="1289" y="369"/>
                    <a:pt x="1291" y="369"/>
                    <a:pt x="1293" y="368"/>
                  </a:cubicBezTo>
                  <a:cubicBezTo>
                    <a:pt x="1293" y="369"/>
                    <a:pt x="1293" y="369"/>
                    <a:pt x="1293" y="369"/>
                  </a:cubicBezTo>
                  <a:cubicBezTo>
                    <a:pt x="1293" y="371"/>
                    <a:pt x="1292" y="372"/>
                    <a:pt x="1292" y="374"/>
                  </a:cubicBezTo>
                  <a:cubicBezTo>
                    <a:pt x="1291" y="376"/>
                    <a:pt x="1291" y="378"/>
                    <a:pt x="1290" y="380"/>
                  </a:cubicBezTo>
                  <a:cubicBezTo>
                    <a:pt x="1289" y="383"/>
                    <a:pt x="1288" y="385"/>
                    <a:pt x="1287" y="387"/>
                  </a:cubicBezTo>
                  <a:cubicBezTo>
                    <a:pt x="1285" y="392"/>
                    <a:pt x="1283" y="398"/>
                    <a:pt x="1280" y="403"/>
                  </a:cubicBezTo>
                  <a:cubicBezTo>
                    <a:pt x="1279" y="406"/>
                    <a:pt x="1277" y="409"/>
                    <a:pt x="1276" y="412"/>
                  </a:cubicBezTo>
                  <a:cubicBezTo>
                    <a:pt x="1274" y="415"/>
                    <a:pt x="1273" y="418"/>
                    <a:pt x="1271" y="422"/>
                  </a:cubicBezTo>
                  <a:cubicBezTo>
                    <a:pt x="1270" y="425"/>
                    <a:pt x="1269" y="428"/>
                    <a:pt x="1267" y="432"/>
                  </a:cubicBezTo>
                  <a:cubicBezTo>
                    <a:pt x="1266" y="435"/>
                    <a:pt x="1265" y="439"/>
                    <a:pt x="1265" y="443"/>
                  </a:cubicBezTo>
                  <a:cubicBezTo>
                    <a:pt x="1265" y="445"/>
                    <a:pt x="1264" y="448"/>
                    <a:pt x="1265" y="450"/>
                  </a:cubicBezTo>
                  <a:cubicBezTo>
                    <a:pt x="1265" y="452"/>
                    <a:pt x="1266" y="454"/>
                    <a:pt x="1267" y="456"/>
                  </a:cubicBezTo>
                  <a:cubicBezTo>
                    <a:pt x="1269" y="458"/>
                    <a:pt x="1270" y="460"/>
                    <a:pt x="1272" y="461"/>
                  </a:cubicBezTo>
                  <a:cubicBezTo>
                    <a:pt x="1277" y="464"/>
                    <a:pt x="1277" y="464"/>
                    <a:pt x="1277" y="464"/>
                  </a:cubicBezTo>
                  <a:cubicBezTo>
                    <a:pt x="1283" y="468"/>
                    <a:pt x="1289" y="472"/>
                    <a:pt x="1295" y="476"/>
                  </a:cubicBezTo>
                  <a:cubicBezTo>
                    <a:pt x="1301" y="480"/>
                    <a:pt x="1308" y="483"/>
                    <a:pt x="1314" y="485"/>
                  </a:cubicBezTo>
                  <a:cubicBezTo>
                    <a:pt x="1318" y="487"/>
                    <a:pt x="1321" y="488"/>
                    <a:pt x="1325" y="488"/>
                  </a:cubicBezTo>
                  <a:cubicBezTo>
                    <a:pt x="1326" y="489"/>
                    <a:pt x="1328" y="489"/>
                    <a:pt x="1330" y="489"/>
                  </a:cubicBezTo>
                  <a:cubicBezTo>
                    <a:pt x="1331" y="489"/>
                    <a:pt x="1331" y="489"/>
                    <a:pt x="1332" y="490"/>
                  </a:cubicBezTo>
                  <a:cubicBezTo>
                    <a:pt x="1333" y="490"/>
                    <a:pt x="1334" y="490"/>
                    <a:pt x="1335" y="490"/>
                  </a:cubicBezTo>
                  <a:cubicBezTo>
                    <a:pt x="1336" y="490"/>
                    <a:pt x="1336" y="490"/>
                    <a:pt x="1336" y="490"/>
                  </a:cubicBezTo>
                  <a:cubicBezTo>
                    <a:pt x="1336" y="490"/>
                    <a:pt x="1336" y="490"/>
                    <a:pt x="1336" y="490"/>
                  </a:cubicBezTo>
                  <a:cubicBezTo>
                    <a:pt x="1337" y="490"/>
                    <a:pt x="1337" y="490"/>
                    <a:pt x="1337" y="490"/>
                  </a:cubicBezTo>
                  <a:cubicBezTo>
                    <a:pt x="1337" y="490"/>
                    <a:pt x="1337" y="490"/>
                    <a:pt x="1337" y="490"/>
                  </a:cubicBezTo>
                  <a:cubicBezTo>
                    <a:pt x="1337" y="490"/>
                    <a:pt x="1337" y="490"/>
                    <a:pt x="1337" y="490"/>
                  </a:cubicBezTo>
                  <a:cubicBezTo>
                    <a:pt x="1337" y="490"/>
                    <a:pt x="1337" y="490"/>
                    <a:pt x="1337" y="490"/>
                  </a:cubicBezTo>
                  <a:cubicBezTo>
                    <a:pt x="1338" y="490"/>
                    <a:pt x="1339" y="490"/>
                    <a:pt x="1340" y="489"/>
                  </a:cubicBezTo>
                  <a:cubicBezTo>
                    <a:pt x="1340" y="489"/>
                    <a:pt x="1341" y="489"/>
                    <a:pt x="1342" y="489"/>
                  </a:cubicBezTo>
                  <a:cubicBezTo>
                    <a:pt x="1343" y="489"/>
                    <a:pt x="1344" y="489"/>
                    <a:pt x="1345" y="489"/>
                  </a:cubicBezTo>
                  <a:cubicBezTo>
                    <a:pt x="1346" y="489"/>
                    <a:pt x="1348" y="488"/>
                    <a:pt x="1349" y="488"/>
                  </a:cubicBezTo>
                  <a:cubicBezTo>
                    <a:pt x="1351" y="487"/>
                    <a:pt x="1352" y="487"/>
                    <a:pt x="1353" y="487"/>
                  </a:cubicBezTo>
                  <a:cubicBezTo>
                    <a:pt x="1359" y="485"/>
                    <a:pt x="1364" y="483"/>
                    <a:pt x="1368" y="481"/>
                  </a:cubicBezTo>
                  <a:cubicBezTo>
                    <a:pt x="1372" y="479"/>
                    <a:pt x="1375" y="477"/>
                    <a:pt x="1378" y="475"/>
                  </a:cubicBezTo>
                  <a:cubicBezTo>
                    <a:pt x="1381" y="474"/>
                    <a:pt x="1383" y="472"/>
                    <a:pt x="1385" y="471"/>
                  </a:cubicBezTo>
                  <a:cubicBezTo>
                    <a:pt x="1386" y="470"/>
                    <a:pt x="1387" y="470"/>
                    <a:pt x="1387" y="470"/>
                  </a:cubicBezTo>
                  <a:cubicBezTo>
                    <a:pt x="1384" y="465"/>
                    <a:pt x="1384" y="465"/>
                    <a:pt x="1384" y="465"/>
                  </a:cubicBezTo>
                  <a:cubicBezTo>
                    <a:pt x="1384" y="465"/>
                    <a:pt x="1383" y="466"/>
                    <a:pt x="1382" y="467"/>
                  </a:cubicBezTo>
                  <a:cubicBezTo>
                    <a:pt x="1380" y="467"/>
                    <a:pt x="1378" y="468"/>
                    <a:pt x="1375" y="470"/>
                  </a:cubicBezTo>
                  <a:cubicBezTo>
                    <a:pt x="1372" y="471"/>
                    <a:pt x="1369" y="473"/>
                    <a:pt x="1365" y="474"/>
                  </a:cubicBezTo>
                  <a:cubicBezTo>
                    <a:pt x="1361" y="476"/>
                    <a:pt x="1356" y="478"/>
                    <a:pt x="1351" y="479"/>
                  </a:cubicBezTo>
                  <a:cubicBezTo>
                    <a:pt x="1350" y="479"/>
                    <a:pt x="1349" y="480"/>
                    <a:pt x="1347" y="480"/>
                  </a:cubicBezTo>
                  <a:cubicBezTo>
                    <a:pt x="1346" y="480"/>
                    <a:pt x="1345" y="481"/>
                    <a:pt x="1343" y="481"/>
                  </a:cubicBezTo>
                  <a:cubicBezTo>
                    <a:pt x="1343" y="481"/>
                    <a:pt x="1342" y="481"/>
                    <a:pt x="1341" y="481"/>
                  </a:cubicBezTo>
                  <a:cubicBezTo>
                    <a:pt x="1341" y="481"/>
                    <a:pt x="1340" y="481"/>
                    <a:pt x="1339" y="481"/>
                  </a:cubicBezTo>
                  <a:cubicBezTo>
                    <a:pt x="1339" y="481"/>
                    <a:pt x="1338" y="481"/>
                    <a:pt x="1337" y="481"/>
                  </a:cubicBezTo>
                  <a:cubicBezTo>
                    <a:pt x="1336" y="481"/>
                    <a:pt x="1336" y="481"/>
                    <a:pt x="1336" y="481"/>
                  </a:cubicBezTo>
                  <a:cubicBezTo>
                    <a:pt x="1336" y="481"/>
                    <a:pt x="1336" y="481"/>
                    <a:pt x="1336" y="481"/>
                  </a:cubicBezTo>
                  <a:cubicBezTo>
                    <a:pt x="1336" y="481"/>
                    <a:pt x="1336" y="481"/>
                    <a:pt x="1336" y="481"/>
                  </a:cubicBezTo>
                  <a:cubicBezTo>
                    <a:pt x="1335" y="481"/>
                    <a:pt x="1335" y="481"/>
                    <a:pt x="1335" y="481"/>
                  </a:cubicBezTo>
                  <a:cubicBezTo>
                    <a:pt x="1329" y="481"/>
                    <a:pt x="1323" y="481"/>
                    <a:pt x="1317" y="479"/>
                  </a:cubicBezTo>
                  <a:cubicBezTo>
                    <a:pt x="1310" y="477"/>
                    <a:pt x="1304" y="475"/>
                    <a:pt x="1297" y="472"/>
                  </a:cubicBezTo>
                  <a:cubicBezTo>
                    <a:pt x="1291" y="469"/>
                    <a:pt x="1285" y="464"/>
                    <a:pt x="1279" y="460"/>
                  </a:cubicBezTo>
                  <a:cubicBezTo>
                    <a:pt x="1278" y="459"/>
                    <a:pt x="1277" y="458"/>
                    <a:pt x="1275" y="456"/>
                  </a:cubicBezTo>
                  <a:cubicBezTo>
                    <a:pt x="1274" y="455"/>
                    <a:pt x="1273" y="454"/>
                    <a:pt x="1272" y="453"/>
                  </a:cubicBezTo>
                  <a:cubicBezTo>
                    <a:pt x="1271" y="451"/>
                    <a:pt x="1271" y="448"/>
                    <a:pt x="1272" y="445"/>
                  </a:cubicBezTo>
                  <a:cubicBezTo>
                    <a:pt x="1274" y="439"/>
                    <a:pt x="1278" y="433"/>
                    <a:pt x="1282" y="427"/>
                  </a:cubicBezTo>
                  <a:cubicBezTo>
                    <a:pt x="1285" y="422"/>
                    <a:pt x="1290" y="417"/>
                    <a:pt x="1294" y="412"/>
                  </a:cubicBezTo>
                  <a:cubicBezTo>
                    <a:pt x="1298" y="407"/>
                    <a:pt x="1301" y="402"/>
                    <a:pt x="1305" y="398"/>
                  </a:cubicBezTo>
                  <a:cubicBezTo>
                    <a:pt x="1307" y="396"/>
                    <a:pt x="1309" y="394"/>
                    <a:pt x="1310" y="391"/>
                  </a:cubicBezTo>
                  <a:cubicBezTo>
                    <a:pt x="1312" y="389"/>
                    <a:pt x="1313" y="387"/>
                    <a:pt x="1315" y="385"/>
                  </a:cubicBezTo>
                  <a:cubicBezTo>
                    <a:pt x="1317" y="381"/>
                    <a:pt x="1320" y="376"/>
                    <a:pt x="1321" y="372"/>
                  </a:cubicBezTo>
                  <a:cubicBezTo>
                    <a:pt x="1322" y="370"/>
                    <a:pt x="1323" y="369"/>
                    <a:pt x="1323" y="367"/>
                  </a:cubicBezTo>
                  <a:cubicBezTo>
                    <a:pt x="1330" y="367"/>
                    <a:pt x="1336" y="367"/>
                    <a:pt x="1342" y="367"/>
                  </a:cubicBezTo>
                  <a:cubicBezTo>
                    <a:pt x="1347" y="367"/>
                    <a:pt x="1353" y="367"/>
                    <a:pt x="1358" y="367"/>
                  </a:cubicBezTo>
                  <a:cubicBezTo>
                    <a:pt x="1363" y="367"/>
                    <a:pt x="1368" y="367"/>
                    <a:pt x="1374" y="368"/>
                  </a:cubicBezTo>
                  <a:cubicBezTo>
                    <a:pt x="1379" y="368"/>
                    <a:pt x="1384" y="368"/>
                    <a:pt x="1389" y="369"/>
                  </a:cubicBezTo>
                  <a:cubicBezTo>
                    <a:pt x="1392" y="369"/>
                    <a:pt x="1395" y="369"/>
                    <a:pt x="1397" y="370"/>
                  </a:cubicBezTo>
                  <a:cubicBezTo>
                    <a:pt x="1405" y="371"/>
                    <a:pt x="1405" y="371"/>
                    <a:pt x="1405" y="371"/>
                  </a:cubicBezTo>
                  <a:cubicBezTo>
                    <a:pt x="1408" y="371"/>
                    <a:pt x="1410" y="371"/>
                    <a:pt x="1413" y="372"/>
                  </a:cubicBezTo>
                  <a:cubicBezTo>
                    <a:pt x="1416" y="372"/>
                    <a:pt x="1418" y="372"/>
                    <a:pt x="1421" y="373"/>
                  </a:cubicBezTo>
                  <a:cubicBezTo>
                    <a:pt x="1428" y="374"/>
                    <a:pt x="1428" y="374"/>
                    <a:pt x="1428" y="374"/>
                  </a:cubicBezTo>
                  <a:cubicBezTo>
                    <a:pt x="1429" y="374"/>
                    <a:pt x="1431" y="375"/>
                    <a:pt x="1432" y="375"/>
                  </a:cubicBezTo>
                  <a:cubicBezTo>
                    <a:pt x="1436" y="376"/>
                    <a:pt x="1436" y="376"/>
                    <a:pt x="1436" y="376"/>
                  </a:cubicBezTo>
                  <a:cubicBezTo>
                    <a:pt x="1440" y="376"/>
                    <a:pt x="1440" y="376"/>
                    <a:pt x="1440" y="376"/>
                  </a:cubicBezTo>
                  <a:cubicBezTo>
                    <a:pt x="1444" y="377"/>
                    <a:pt x="1444" y="377"/>
                    <a:pt x="1444" y="377"/>
                  </a:cubicBezTo>
                  <a:cubicBezTo>
                    <a:pt x="1446" y="378"/>
                    <a:pt x="1447" y="378"/>
                    <a:pt x="1449" y="378"/>
                  </a:cubicBezTo>
                  <a:cubicBezTo>
                    <a:pt x="1451" y="378"/>
                    <a:pt x="1452" y="378"/>
                    <a:pt x="1454" y="378"/>
                  </a:cubicBezTo>
                  <a:cubicBezTo>
                    <a:pt x="1455" y="378"/>
                    <a:pt x="1456" y="378"/>
                    <a:pt x="1457" y="378"/>
                  </a:cubicBezTo>
                  <a:cubicBezTo>
                    <a:pt x="1458" y="378"/>
                    <a:pt x="1459" y="378"/>
                    <a:pt x="1460" y="378"/>
                  </a:cubicBezTo>
                  <a:cubicBezTo>
                    <a:pt x="1460" y="377"/>
                    <a:pt x="1461" y="377"/>
                    <a:pt x="1462" y="377"/>
                  </a:cubicBezTo>
                  <a:cubicBezTo>
                    <a:pt x="1463" y="377"/>
                    <a:pt x="1463" y="377"/>
                    <a:pt x="1463" y="377"/>
                  </a:cubicBezTo>
                  <a:cubicBezTo>
                    <a:pt x="1464" y="377"/>
                    <a:pt x="1464" y="377"/>
                    <a:pt x="1464" y="377"/>
                  </a:cubicBezTo>
                  <a:cubicBezTo>
                    <a:pt x="1465" y="376"/>
                    <a:pt x="1465" y="376"/>
                    <a:pt x="1465" y="376"/>
                  </a:cubicBezTo>
                  <a:cubicBezTo>
                    <a:pt x="1466" y="376"/>
                    <a:pt x="1467" y="375"/>
                    <a:pt x="1468" y="375"/>
                  </a:cubicBezTo>
                  <a:cubicBezTo>
                    <a:pt x="1469" y="374"/>
                    <a:pt x="1470" y="374"/>
                    <a:pt x="1471" y="373"/>
                  </a:cubicBezTo>
                  <a:cubicBezTo>
                    <a:pt x="1472" y="372"/>
                    <a:pt x="1473" y="372"/>
                    <a:pt x="1473" y="371"/>
                  </a:cubicBezTo>
                  <a:cubicBezTo>
                    <a:pt x="1474" y="370"/>
                    <a:pt x="1475" y="369"/>
                    <a:pt x="1476" y="368"/>
                  </a:cubicBezTo>
                  <a:cubicBezTo>
                    <a:pt x="1478" y="365"/>
                    <a:pt x="1480" y="361"/>
                    <a:pt x="1481" y="357"/>
                  </a:cubicBezTo>
                  <a:cubicBezTo>
                    <a:pt x="1481" y="355"/>
                    <a:pt x="1481" y="353"/>
                    <a:pt x="1482" y="351"/>
                  </a:cubicBezTo>
                  <a:cubicBezTo>
                    <a:pt x="1487" y="352"/>
                    <a:pt x="1494" y="353"/>
                    <a:pt x="1503" y="357"/>
                  </a:cubicBezTo>
                  <a:cubicBezTo>
                    <a:pt x="1508" y="359"/>
                    <a:pt x="1513" y="361"/>
                    <a:pt x="1518" y="364"/>
                  </a:cubicBezTo>
                  <a:cubicBezTo>
                    <a:pt x="1523" y="368"/>
                    <a:pt x="1528" y="372"/>
                    <a:pt x="1533" y="377"/>
                  </a:cubicBezTo>
                  <a:cubicBezTo>
                    <a:pt x="1538" y="382"/>
                    <a:pt x="1542" y="389"/>
                    <a:pt x="1545" y="396"/>
                  </a:cubicBezTo>
                  <a:cubicBezTo>
                    <a:pt x="1549" y="403"/>
                    <a:pt x="1551" y="411"/>
                    <a:pt x="1552" y="420"/>
                  </a:cubicBezTo>
                  <a:cubicBezTo>
                    <a:pt x="1553" y="422"/>
                    <a:pt x="1553" y="424"/>
                    <a:pt x="1553" y="426"/>
                  </a:cubicBezTo>
                  <a:cubicBezTo>
                    <a:pt x="1554" y="429"/>
                    <a:pt x="1554" y="431"/>
                    <a:pt x="1554" y="433"/>
                  </a:cubicBezTo>
                  <a:cubicBezTo>
                    <a:pt x="1554" y="438"/>
                    <a:pt x="1555" y="443"/>
                    <a:pt x="1555" y="448"/>
                  </a:cubicBezTo>
                  <a:cubicBezTo>
                    <a:pt x="1556" y="453"/>
                    <a:pt x="1556" y="458"/>
                    <a:pt x="1557" y="463"/>
                  </a:cubicBezTo>
                  <a:cubicBezTo>
                    <a:pt x="1557" y="468"/>
                    <a:pt x="1558" y="473"/>
                    <a:pt x="1558" y="478"/>
                  </a:cubicBezTo>
                  <a:cubicBezTo>
                    <a:pt x="1559" y="489"/>
                    <a:pt x="1559" y="500"/>
                    <a:pt x="1560" y="510"/>
                  </a:cubicBezTo>
                  <a:cubicBezTo>
                    <a:pt x="1560" y="521"/>
                    <a:pt x="1561" y="533"/>
                    <a:pt x="1560" y="5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A177D39A-0D82-4C9E-8A60-E06264A63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1938" y="1766888"/>
              <a:ext cx="1820863" cy="1206500"/>
            </a:xfrm>
            <a:custGeom>
              <a:avLst/>
              <a:gdLst>
                <a:gd name="T0" fmla="*/ 55 w 481"/>
                <a:gd name="T1" fmla="*/ 225 h 319"/>
                <a:gd name="T2" fmla="*/ 70 w 481"/>
                <a:gd name="T3" fmla="*/ 240 h 319"/>
                <a:gd name="T4" fmla="*/ 82 w 481"/>
                <a:gd name="T5" fmla="*/ 272 h 319"/>
                <a:gd name="T6" fmla="*/ 82 w 481"/>
                <a:gd name="T7" fmla="*/ 314 h 319"/>
                <a:gd name="T8" fmla="*/ 82 w 481"/>
                <a:gd name="T9" fmla="*/ 319 h 319"/>
                <a:gd name="T10" fmla="*/ 87 w 481"/>
                <a:gd name="T11" fmla="*/ 316 h 319"/>
                <a:gd name="T12" fmla="*/ 104 w 481"/>
                <a:gd name="T13" fmla="*/ 261 h 319"/>
                <a:gd name="T14" fmla="*/ 84 w 481"/>
                <a:gd name="T15" fmla="*/ 212 h 319"/>
                <a:gd name="T16" fmla="*/ 54 w 481"/>
                <a:gd name="T17" fmla="*/ 186 h 319"/>
                <a:gd name="T18" fmla="*/ 23 w 481"/>
                <a:gd name="T19" fmla="*/ 159 h 319"/>
                <a:gd name="T20" fmla="*/ 19 w 481"/>
                <a:gd name="T21" fmla="*/ 151 h 319"/>
                <a:gd name="T22" fmla="*/ 19 w 481"/>
                <a:gd name="T23" fmla="*/ 136 h 319"/>
                <a:gd name="T24" fmla="*/ 21 w 481"/>
                <a:gd name="T25" fmla="*/ 134 h 319"/>
                <a:gd name="T26" fmla="*/ 27 w 481"/>
                <a:gd name="T27" fmla="*/ 126 h 319"/>
                <a:gd name="T28" fmla="*/ 32 w 481"/>
                <a:gd name="T29" fmla="*/ 121 h 319"/>
                <a:gd name="T30" fmla="*/ 42 w 481"/>
                <a:gd name="T31" fmla="*/ 113 h 319"/>
                <a:gd name="T32" fmla="*/ 81 w 481"/>
                <a:gd name="T33" fmla="*/ 95 h 319"/>
                <a:gd name="T34" fmla="*/ 97 w 481"/>
                <a:gd name="T35" fmla="*/ 88 h 319"/>
                <a:gd name="T36" fmla="*/ 193 w 481"/>
                <a:gd name="T37" fmla="*/ 52 h 319"/>
                <a:gd name="T38" fmla="*/ 213 w 481"/>
                <a:gd name="T39" fmla="*/ 53 h 319"/>
                <a:gd name="T40" fmla="*/ 214 w 481"/>
                <a:gd name="T41" fmla="*/ 54 h 319"/>
                <a:gd name="T42" fmla="*/ 218 w 481"/>
                <a:gd name="T43" fmla="*/ 59 h 319"/>
                <a:gd name="T44" fmla="*/ 238 w 481"/>
                <a:gd name="T45" fmla="*/ 105 h 319"/>
                <a:gd name="T46" fmla="*/ 264 w 481"/>
                <a:gd name="T47" fmla="*/ 121 h 319"/>
                <a:gd name="T48" fmla="*/ 266 w 481"/>
                <a:gd name="T49" fmla="*/ 155 h 319"/>
                <a:gd name="T50" fmla="*/ 200 w 481"/>
                <a:gd name="T51" fmla="*/ 241 h 319"/>
                <a:gd name="T52" fmla="*/ 202 w 481"/>
                <a:gd name="T53" fmla="*/ 289 h 319"/>
                <a:gd name="T54" fmla="*/ 199 w 481"/>
                <a:gd name="T55" fmla="*/ 258 h 319"/>
                <a:gd name="T56" fmla="*/ 259 w 481"/>
                <a:gd name="T57" fmla="*/ 169 h 319"/>
                <a:gd name="T58" fmla="*/ 280 w 481"/>
                <a:gd name="T59" fmla="*/ 138 h 319"/>
                <a:gd name="T60" fmla="*/ 235 w 481"/>
                <a:gd name="T61" fmla="*/ 95 h 319"/>
                <a:gd name="T62" fmla="*/ 222 w 481"/>
                <a:gd name="T63" fmla="*/ 51 h 319"/>
                <a:gd name="T64" fmla="*/ 254 w 481"/>
                <a:gd name="T65" fmla="*/ 24 h 319"/>
                <a:gd name="T66" fmla="*/ 260 w 481"/>
                <a:gd name="T67" fmla="*/ 19 h 319"/>
                <a:gd name="T68" fmla="*/ 261 w 481"/>
                <a:gd name="T69" fmla="*/ 19 h 319"/>
                <a:gd name="T70" fmla="*/ 345 w 481"/>
                <a:gd name="T71" fmla="*/ 22 h 319"/>
                <a:gd name="T72" fmla="*/ 420 w 481"/>
                <a:gd name="T73" fmla="*/ 41 h 319"/>
                <a:gd name="T74" fmla="*/ 476 w 481"/>
                <a:gd name="T75" fmla="*/ 69 h 319"/>
                <a:gd name="T76" fmla="*/ 472 w 481"/>
                <a:gd name="T77" fmla="*/ 60 h 319"/>
                <a:gd name="T78" fmla="*/ 387 w 481"/>
                <a:gd name="T79" fmla="*/ 22 h 319"/>
                <a:gd name="T80" fmla="*/ 294 w 481"/>
                <a:gd name="T81" fmla="*/ 1 h 319"/>
                <a:gd name="T82" fmla="*/ 252 w 481"/>
                <a:gd name="T83" fmla="*/ 7 h 319"/>
                <a:gd name="T84" fmla="*/ 247 w 481"/>
                <a:gd name="T85" fmla="*/ 11 h 319"/>
                <a:gd name="T86" fmla="*/ 215 w 481"/>
                <a:gd name="T87" fmla="*/ 44 h 319"/>
                <a:gd name="T88" fmla="*/ 174 w 481"/>
                <a:gd name="T89" fmla="*/ 47 h 319"/>
                <a:gd name="T90" fmla="*/ 88 w 481"/>
                <a:gd name="T91" fmla="*/ 78 h 319"/>
                <a:gd name="T92" fmla="*/ 44 w 481"/>
                <a:gd name="T93" fmla="*/ 95 h 319"/>
                <a:gd name="T94" fmla="*/ 32 w 481"/>
                <a:gd name="T95" fmla="*/ 102 h 319"/>
                <a:gd name="T96" fmla="*/ 18 w 481"/>
                <a:gd name="T97" fmla="*/ 113 h 319"/>
                <a:gd name="T98" fmla="*/ 12 w 481"/>
                <a:gd name="T99" fmla="*/ 119 h 319"/>
                <a:gd name="T100" fmla="*/ 8 w 481"/>
                <a:gd name="T101" fmla="*/ 125 h 319"/>
                <a:gd name="T102" fmla="*/ 4 w 481"/>
                <a:gd name="T103" fmla="*/ 131 h 319"/>
                <a:gd name="T104" fmla="*/ 0 w 481"/>
                <a:gd name="T105" fmla="*/ 15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1" h="319">
                  <a:moveTo>
                    <a:pt x="0" y="151"/>
                  </a:moveTo>
                  <a:cubicBezTo>
                    <a:pt x="1" y="158"/>
                    <a:pt x="3" y="164"/>
                    <a:pt x="6" y="169"/>
                  </a:cubicBezTo>
                  <a:cubicBezTo>
                    <a:pt x="9" y="174"/>
                    <a:pt x="12" y="179"/>
                    <a:pt x="15" y="183"/>
                  </a:cubicBezTo>
                  <a:cubicBezTo>
                    <a:pt x="28" y="201"/>
                    <a:pt x="42" y="214"/>
                    <a:pt x="55" y="225"/>
                  </a:cubicBezTo>
                  <a:cubicBezTo>
                    <a:pt x="56" y="227"/>
                    <a:pt x="58" y="228"/>
                    <a:pt x="59" y="229"/>
                  </a:cubicBezTo>
                  <a:cubicBezTo>
                    <a:pt x="60" y="230"/>
                    <a:pt x="61" y="231"/>
                    <a:pt x="62" y="231"/>
                  </a:cubicBezTo>
                  <a:cubicBezTo>
                    <a:pt x="62" y="232"/>
                    <a:pt x="63" y="233"/>
                    <a:pt x="64" y="233"/>
                  </a:cubicBezTo>
                  <a:cubicBezTo>
                    <a:pt x="66" y="235"/>
                    <a:pt x="68" y="238"/>
                    <a:pt x="70" y="240"/>
                  </a:cubicBezTo>
                  <a:cubicBezTo>
                    <a:pt x="72" y="242"/>
                    <a:pt x="73" y="245"/>
                    <a:pt x="74" y="247"/>
                  </a:cubicBezTo>
                  <a:cubicBezTo>
                    <a:pt x="76" y="250"/>
                    <a:pt x="77" y="253"/>
                    <a:pt x="78" y="256"/>
                  </a:cubicBezTo>
                  <a:cubicBezTo>
                    <a:pt x="79" y="259"/>
                    <a:pt x="80" y="261"/>
                    <a:pt x="81" y="264"/>
                  </a:cubicBezTo>
                  <a:cubicBezTo>
                    <a:pt x="81" y="267"/>
                    <a:pt x="82" y="270"/>
                    <a:pt x="82" y="272"/>
                  </a:cubicBezTo>
                  <a:cubicBezTo>
                    <a:pt x="83" y="278"/>
                    <a:pt x="84" y="283"/>
                    <a:pt x="84" y="288"/>
                  </a:cubicBezTo>
                  <a:cubicBezTo>
                    <a:pt x="85" y="297"/>
                    <a:pt x="84" y="305"/>
                    <a:pt x="83" y="310"/>
                  </a:cubicBezTo>
                  <a:cubicBezTo>
                    <a:pt x="83" y="311"/>
                    <a:pt x="82" y="312"/>
                    <a:pt x="82" y="313"/>
                  </a:cubicBezTo>
                  <a:cubicBezTo>
                    <a:pt x="82" y="313"/>
                    <a:pt x="82" y="314"/>
                    <a:pt x="82" y="314"/>
                  </a:cubicBezTo>
                  <a:cubicBezTo>
                    <a:pt x="82" y="315"/>
                    <a:pt x="82" y="315"/>
                    <a:pt x="81" y="315"/>
                  </a:cubicBezTo>
                  <a:cubicBezTo>
                    <a:pt x="81" y="316"/>
                    <a:pt x="81" y="316"/>
                    <a:pt x="81" y="316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2" y="319"/>
                    <a:pt x="82" y="319"/>
                    <a:pt x="82" y="319"/>
                  </a:cubicBezTo>
                  <a:cubicBezTo>
                    <a:pt x="82" y="319"/>
                    <a:pt x="83" y="319"/>
                    <a:pt x="83" y="319"/>
                  </a:cubicBezTo>
                  <a:cubicBezTo>
                    <a:pt x="83" y="319"/>
                    <a:pt x="84" y="319"/>
                    <a:pt x="84" y="318"/>
                  </a:cubicBezTo>
                  <a:cubicBezTo>
                    <a:pt x="85" y="318"/>
                    <a:pt x="85" y="317"/>
                    <a:pt x="86" y="317"/>
                  </a:cubicBezTo>
                  <a:cubicBezTo>
                    <a:pt x="86" y="317"/>
                    <a:pt x="86" y="316"/>
                    <a:pt x="87" y="316"/>
                  </a:cubicBezTo>
                  <a:cubicBezTo>
                    <a:pt x="88" y="315"/>
                    <a:pt x="89" y="314"/>
                    <a:pt x="90" y="313"/>
                  </a:cubicBezTo>
                  <a:cubicBezTo>
                    <a:pt x="93" y="308"/>
                    <a:pt x="98" y="300"/>
                    <a:pt x="101" y="290"/>
                  </a:cubicBezTo>
                  <a:cubicBezTo>
                    <a:pt x="102" y="285"/>
                    <a:pt x="103" y="278"/>
                    <a:pt x="104" y="272"/>
                  </a:cubicBezTo>
                  <a:cubicBezTo>
                    <a:pt x="104" y="268"/>
                    <a:pt x="104" y="265"/>
                    <a:pt x="104" y="261"/>
                  </a:cubicBezTo>
                  <a:cubicBezTo>
                    <a:pt x="104" y="257"/>
                    <a:pt x="103" y="253"/>
                    <a:pt x="103" y="249"/>
                  </a:cubicBezTo>
                  <a:cubicBezTo>
                    <a:pt x="102" y="245"/>
                    <a:pt x="101" y="241"/>
                    <a:pt x="99" y="237"/>
                  </a:cubicBezTo>
                  <a:cubicBezTo>
                    <a:pt x="98" y="233"/>
                    <a:pt x="96" y="229"/>
                    <a:pt x="94" y="224"/>
                  </a:cubicBezTo>
                  <a:cubicBezTo>
                    <a:pt x="91" y="220"/>
                    <a:pt x="88" y="216"/>
                    <a:pt x="84" y="212"/>
                  </a:cubicBezTo>
                  <a:cubicBezTo>
                    <a:pt x="83" y="211"/>
                    <a:pt x="83" y="211"/>
                    <a:pt x="82" y="210"/>
                  </a:cubicBezTo>
                  <a:cubicBezTo>
                    <a:pt x="81" y="209"/>
                    <a:pt x="80" y="208"/>
                    <a:pt x="79" y="208"/>
                  </a:cubicBezTo>
                  <a:cubicBezTo>
                    <a:pt x="78" y="206"/>
                    <a:pt x="76" y="205"/>
                    <a:pt x="74" y="203"/>
                  </a:cubicBezTo>
                  <a:cubicBezTo>
                    <a:pt x="68" y="197"/>
                    <a:pt x="61" y="191"/>
                    <a:pt x="54" y="186"/>
                  </a:cubicBezTo>
                  <a:cubicBezTo>
                    <a:pt x="52" y="184"/>
                    <a:pt x="50" y="183"/>
                    <a:pt x="48" y="182"/>
                  </a:cubicBezTo>
                  <a:cubicBezTo>
                    <a:pt x="46" y="180"/>
                    <a:pt x="44" y="179"/>
                    <a:pt x="43" y="177"/>
                  </a:cubicBezTo>
                  <a:cubicBezTo>
                    <a:pt x="39" y="175"/>
                    <a:pt x="36" y="172"/>
                    <a:pt x="32" y="168"/>
                  </a:cubicBezTo>
                  <a:cubicBezTo>
                    <a:pt x="29" y="165"/>
                    <a:pt x="26" y="162"/>
                    <a:pt x="23" y="159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5"/>
                    <a:pt x="21" y="154"/>
                    <a:pt x="20" y="153"/>
                  </a:cubicBezTo>
                  <a:cubicBezTo>
                    <a:pt x="20" y="153"/>
                    <a:pt x="19" y="152"/>
                    <a:pt x="19" y="151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8" y="149"/>
                    <a:pt x="18" y="149"/>
                    <a:pt x="18" y="148"/>
                  </a:cubicBezTo>
                  <a:cubicBezTo>
                    <a:pt x="17" y="145"/>
                    <a:pt x="17" y="141"/>
                    <a:pt x="19" y="138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20" y="135"/>
                    <a:pt x="20" y="135"/>
                    <a:pt x="20" y="135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1" y="134"/>
                    <a:pt x="20" y="135"/>
                    <a:pt x="21" y="134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2" y="132"/>
                    <a:pt x="22" y="132"/>
                    <a:pt x="22" y="132"/>
                  </a:cubicBezTo>
                  <a:cubicBezTo>
                    <a:pt x="23" y="131"/>
                    <a:pt x="24" y="130"/>
                    <a:pt x="25" y="129"/>
                  </a:cubicBezTo>
                  <a:cubicBezTo>
                    <a:pt x="25" y="128"/>
                    <a:pt x="26" y="127"/>
                    <a:pt x="27" y="126"/>
                  </a:cubicBezTo>
                  <a:cubicBezTo>
                    <a:pt x="28" y="125"/>
                    <a:pt x="28" y="125"/>
                    <a:pt x="28" y="125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32" y="121"/>
                    <a:pt x="32" y="121"/>
                    <a:pt x="32" y="121"/>
                  </a:cubicBezTo>
                  <a:cubicBezTo>
                    <a:pt x="33" y="120"/>
                    <a:pt x="34" y="120"/>
                    <a:pt x="35" y="119"/>
                  </a:cubicBezTo>
                  <a:cubicBezTo>
                    <a:pt x="36" y="118"/>
                    <a:pt x="37" y="117"/>
                    <a:pt x="38" y="116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41" y="114"/>
                    <a:pt x="42" y="113"/>
                    <a:pt x="42" y="113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8"/>
                    <a:pt x="51" y="108"/>
                    <a:pt x="51" y="108"/>
                  </a:cubicBezTo>
                  <a:cubicBezTo>
                    <a:pt x="60" y="103"/>
                    <a:pt x="70" y="99"/>
                    <a:pt x="81" y="95"/>
                  </a:cubicBezTo>
                  <a:cubicBezTo>
                    <a:pt x="85" y="93"/>
                    <a:pt x="85" y="93"/>
                    <a:pt x="85" y="93"/>
                  </a:cubicBezTo>
                  <a:cubicBezTo>
                    <a:pt x="86" y="93"/>
                    <a:pt x="88" y="92"/>
                    <a:pt x="89" y="92"/>
                  </a:cubicBezTo>
                  <a:cubicBezTo>
                    <a:pt x="90" y="91"/>
                    <a:pt x="92" y="90"/>
                    <a:pt x="93" y="90"/>
                  </a:cubicBezTo>
                  <a:cubicBezTo>
                    <a:pt x="94" y="89"/>
                    <a:pt x="96" y="89"/>
                    <a:pt x="97" y="88"/>
                  </a:cubicBezTo>
                  <a:cubicBezTo>
                    <a:pt x="102" y="85"/>
                    <a:pt x="107" y="83"/>
                    <a:pt x="112" y="81"/>
                  </a:cubicBezTo>
                  <a:cubicBezTo>
                    <a:pt x="123" y="76"/>
                    <a:pt x="133" y="71"/>
                    <a:pt x="144" y="67"/>
                  </a:cubicBezTo>
                  <a:cubicBezTo>
                    <a:pt x="155" y="63"/>
                    <a:pt x="165" y="59"/>
                    <a:pt x="176" y="56"/>
                  </a:cubicBezTo>
                  <a:cubicBezTo>
                    <a:pt x="182" y="54"/>
                    <a:pt x="187" y="53"/>
                    <a:pt x="193" y="52"/>
                  </a:cubicBezTo>
                  <a:cubicBezTo>
                    <a:pt x="198" y="51"/>
                    <a:pt x="204" y="50"/>
                    <a:pt x="208" y="51"/>
                  </a:cubicBezTo>
                  <a:cubicBezTo>
                    <a:pt x="209" y="51"/>
                    <a:pt x="210" y="52"/>
                    <a:pt x="211" y="52"/>
                  </a:cubicBezTo>
                  <a:cubicBezTo>
                    <a:pt x="212" y="52"/>
                    <a:pt x="212" y="52"/>
                    <a:pt x="213" y="52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4" y="53"/>
                    <a:pt x="214" y="53"/>
                    <a:pt x="214" y="53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5"/>
                    <a:pt x="215" y="55"/>
                  </a:cubicBezTo>
                  <a:cubicBezTo>
                    <a:pt x="215" y="55"/>
                    <a:pt x="215" y="55"/>
                    <a:pt x="215" y="55"/>
                  </a:cubicBezTo>
                  <a:cubicBezTo>
                    <a:pt x="216" y="56"/>
                    <a:pt x="216" y="56"/>
                    <a:pt x="216" y="56"/>
                  </a:cubicBezTo>
                  <a:cubicBezTo>
                    <a:pt x="217" y="57"/>
                    <a:pt x="217" y="58"/>
                    <a:pt x="218" y="59"/>
                  </a:cubicBezTo>
                  <a:cubicBezTo>
                    <a:pt x="220" y="64"/>
                    <a:pt x="221" y="69"/>
                    <a:pt x="222" y="74"/>
                  </a:cubicBezTo>
                  <a:cubicBezTo>
                    <a:pt x="223" y="80"/>
                    <a:pt x="224" y="85"/>
                    <a:pt x="226" y="91"/>
                  </a:cubicBezTo>
                  <a:cubicBezTo>
                    <a:pt x="227" y="94"/>
                    <a:pt x="228" y="97"/>
                    <a:pt x="230" y="99"/>
                  </a:cubicBezTo>
                  <a:cubicBezTo>
                    <a:pt x="232" y="102"/>
                    <a:pt x="235" y="104"/>
                    <a:pt x="238" y="105"/>
                  </a:cubicBezTo>
                  <a:cubicBezTo>
                    <a:pt x="239" y="105"/>
                    <a:pt x="240" y="106"/>
                    <a:pt x="242" y="107"/>
                  </a:cubicBezTo>
                  <a:cubicBezTo>
                    <a:pt x="243" y="107"/>
                    <a:pt x="244" y="108"/>
                    <a:pt x="245" y="108"/>
                  </a:cubicBezTo>
                  <a:cubicBezTo>
                    <a:pt x="248" y="109"/>
                    <a:pt x="250" y="111"/>
                    <a:pt x="252" y="112"/>
                  </a:cubicBezTo>
                  <a:cubicBezTo>
                    <a:pt x="256" y="115"/>
                    <a:pt x="261" y="117"/>
                    <a:pt x="264" y="121"/>
                  </a:cubicBezTo>
                  <a:cubicBezTo>
                    <a:pt x="268" y="124"/>
                    <a:pt x="271" y="128"/>
                    <a:pt x="273" y="132"/>
                  </a:cubicBezTo>
                  <a:cubicBezTo>
                    <a:pt x="275" y="136"/>
                    <a:pt x="276" y="140"/>
                    <a:pt x="274" y="144"/>
                  </a:cubicBezTo>
                  <a:cubicBezTo>
                    <a:pt x="273" y="146"/>
                    <a:pt x="272" y="148"/>
                    <a:pt x="271" y="150"/>
                  </a:cubicBezTo>
                  <a:cubicBezTo>
                    <a:pt x="269" y="152"/>
                    <a:pt x="268" y="154"/>
                    <a:pt x="266" y="155"/>
                  </a:cubicBezTo>
                  <a:cubicBezTo>
                    <a:pt x="263" y="159"/>
                    <a:pt x="259" y="162"/>
                    <a:pt x="256" y="166"/>
                  </a:cubicBezTo>
                  <a:cubicBezTo>
                    <a:pt x="250" y="172"/>
                    <a:pt x="243" y="179"/>
                    <a:pt x="237" y="185"/>
                  </a:cubicBezTo>
                  <a:cubicBezTo>
                    <a:pt x="226" y="198"/>
                    <a:pt x="216" y="211"/>
                    <a:pt x="209" y="223"/>
                  </a:cubicBezTo>
                  <a:cubicBezTo>
                    <a:pt x="205" y="229"/>
                    <a:pt x="202" y="235"/>
                    <a:pt x="200" y="241"/>
                  </a:cubicBezTo>
                  <a:cubicBezTo>
                    <a:pt x="198" y="247"/>
                    <a:pt x="197" y="253"/>
                    <a:pt x="196" y="258"/>
                  </a:cubicBezTo>
                  <a:cubicBezTo>
                    <a:pt x="195" y="268"/>
                    <a:pt x="197" y="276"/>
                    <a:pt x="198" y="282"/>
                  </a:cubicBezTo>
                  <a:cubicBezTo>
                    <a:pt x="199" y="284"/>
                    <a:pt x="200" y="286"/>
                    <a:pt x="201" y="287"/>
                  </a:cubicBezTo>
                  <a:cubicBezTo>
                    <a:pt x="201" y="289"/>
                    <a:pt x="202" y="289"/>
                    <a:pt x="202" y="289"/>
                  </a:cubicBezTo>
                  <a:cubicBezTo>
                    <a:pt x="204" y="288"/>
                    <a:pt x="204" y="288"/>
                    <a:pt x="204" y="288"/>
                  </a:cubicBezTo>
                  <a:cubicBezTo>
                    <a:pt x="204" y="288"/>
                    <a:pt x="204" y="287"/>
                    <a:pt x="204" y="286"/>
                  </a:cubicBezTo>
                  <a:cubicBezTo>
                    <a:pt x="203" y="285"/>
                    <a:pt x="202" y="283"/>
                    <a:pt x="201" y="281"/>
                  </a:cubicBezTo>
                  <a:cubicBezTo>
                    <a:pt x="200" y="276"/>
                    <a:pt x="198" y="268"/>
                    <a:pt x="199" y="258"/>
                  </a:cubicBezTo>
                  <a:cubicBezTo>
                    <a:pt x="200" y="253"/>
                    <a:pt x="201" y="248"/>
                    <a:pt x="203" y="242"/>
                  </a:cubicBezTo>
                  <a:cubicBezTo>
                    <a:pt x="205" y="237"/>
                    <a:pt x="208" y="231"/>
                    <a:pt x="212" y="225"/>
                  </a:cubicBezTo>
                  <a:cubicBezTo>
                    <a:pt x="219" y="213"/>
                    <a:pt x="229" y="201"/>
                    <a:pt x="240" y="188"/>
                  </a:cubicBezTo>
                  <a:cubicBezTo>
                    <a:pt x="246" y="182"/>
                    <a:pt x="253" y="175"/>
                    <a:pt x="259" y="169"/>
                  </a:cubicBezTo>
                  <a:cubicBezTo>
                    <a:pt x="263" y="165"/>
                    <a:pt x="266" y="162"/>
                    <a:pt x="269" y="159"/>
                  </a:cubicBezTo>
                  <a:cubicBezTo>
                    <a:pt x="271" y="157"/>
                    <a:pt x="273" y="155"/>
                    <a:pt x="274" y="153"/>
                  </a:cubicBezTo>
                  <a:cubicBezTo>
                    <a:pt x="276" y="151"/>
                    <a:pt x="278" y="149"/>
                    <a:pt x="279" y="146"/>
                  </a:cubicBezTo>
                  <a:cubicBezTo>
                    <a:pt x="280" y="144"/>
                    <a:pt x="280" y="141"/>
                    <a:pt x="280" y="138"/>
                  </a:cubicBezTo>
                  <a:cubicBezTo>
                    <a:pt x="280" y="135"/>
                    <a:pt x="279" y="132"/>
                    <a:pt x="278" y="130"/>
                  </a:cubicBezTo>
                  <a:cubicBezTo>
                    <a:pt x="276" y="124"/>
                    <a:pt x="272" y="120"/>
                    <a:pt x="268" y="116"/>
                  </a:cubicBezTo>
                  <a:cubicBezTo>
                    <a:pt x="260" y="109"/>
                    <a:pt x="251" y="103"/>
                    <a:pt x="241" y="99"/>
                  </a:cubicBezTo>
                  <a:cubicBezTo>
                    <a:pt x="239" y="98"/>
                    <a:pt x="237" y="97"/>
                    <a:pt x="235" y="95"/>
                  </a:cubicBezTo>
                  <a:cubicBezTo>
                    <a:pt x="234" y="93"/>
                    <a:pt x="233" y="91"/>
                    <a:pt x="232" y="89"/>
                  </a:cubicBezTo>
                  <a:cubicBezTo>
                    <a:pt x="231" y="84"/>
                    <a:pt x="230" y="79"/>
                    <a:pt x="229" y="73"/>
                  </a:cubicBezTo>
                  <a:cubicBezTo>
                    <a:pt x="229" y="67"/>
                    <a:pt x="228" y="61"/>
                    <a:pt x="225" y="56"/>
                  </a:cubicBezTo>
                  <a:cubicBezTo>
                    <a:pt x="224" y="54"/>
                    <a:pt x="223" y="53"/>
                    <a:pt x="222" y="51"/>
                  </a:cubicBezTo>
                  <a:cubicBezTo>
                    <a:pt x="222" y="51"/>
                    <a:pt x="222" y="51"/>
                    <a:pt x="222" y="51"/>
                  </a:cubicBezTo>
                  <a:cubicBezTo>
                    <a:pt x="224" y="50"/>
                    <a:pt x="226" y="48"/>
                    <a:pt x="229" y="45"/>
                  </a:cubicBezTo>
                  <a:cubicBezTo>
                    <a:pt x="232" y="43"/>
                    <a:pt x="236" y="40"/>
                    <a:pt x="240" y="36"/>
                  </a:cubicBezTo>
                  <a:cubicBezTo>
                    <a:pt x="244" y="32"/>
                    <a:pt x="249" y="28"/>
                    <a:pt x="254" y="24"/>
                  </a:cubicBezTo>
                  <a:cubicBezTo>
                    <a:pt x="254" y="24"/>
                    <a:pt x="255" y="23"/>
                    <a:pt x="256" y="23"/>
                  </a:cubicBezTo>
                  <a:cubicBezTo>
                    <a:pt x="256" y="22"/>
                    <a:pt x="257" y="22"/>
                    <a:pt x="257" y="21"/>
                  </a:cubicBezTo>
                  <a:cubicBezTo>
                    <a:pt x="258" y="21"/>
                    <a:pt x="259" y="20"/>
                    <a:pt x="260" y="20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ubicBezTo>
                    <a:pt x="264" y="17"/>
                    <a:pt x="267" y="16"/>
                    <a:pt x="270" y="16"/>
                  </a:cubicBezTo>
                  <a:cubicBezTo>
                    <a:pt x="277" y="14"/>
                    <a:pt x="285" y="14"/>
                    <a:pt x="293" y="15"/>
                  </a:cubicBezTo>
                  <a:cubicBezTo>
                    <a:pt x="301" y="15"/>
                    <a:pt x="309" y="16"/>
                    <a:pt x="318" y="17"/>
                  </a:cubicBezTo>
                  <a:cubicBezTo>
                    <a:pt x="327" y="19"/>
                    <a:pt x="336" y="21"/>
                    <a:pt x="345" y="22"/>
                  </a:cubicBezTo>
                  <a:cubicBezTo>
                    <a:pt x="353" y="24"/>
                    <a:pt x="362" y="26"/>
                    <a:pt x="371" y="29"/>
                  </a:cubicBezTo>
                  <a:cubicBezTo>
                    <a:pt x="375" y="30"/>
                    <a:pt x="380" y="31"/>
                    <a:pt x="384" y="32"/>
                  </a:cubicBezTo>
                  <a:cubicBezTo>
                    <a:pt x="388" y="33"/>
                    <a:pt x="393" y="33"/>
                    <a:pt x="397" y="34"/>
                  </a:cubicBezTo>
                  <a:cubicBezTo>
                    <a:pt x="405" y="36"/>
                    <a:pt x="413" y="38"/>
                    <a:pt x="420" y="41"/>
                  </a:cubicBezTo>
                  <a:cubicBezTo>
                    <a:pt x="428" y="43"/>
                    <a:pt x="435" y="45"/>
                    <a:pt x="441" y="48"/>
                  </a:cubicBezTo>
                  <a:cubicBezTo>
                    <a:pt x="447" y="50"/>
                    <a:pt x="453" y="53"/>
                    <a:pt x="458" y="55"/>
                  </a:cubicBezTo>
                  <a:cubicBezTo>
                    <a:pt x="462" y="58"/>
                    <a:pt x="466" y="61"/>
                    <a:pt x="469" y="63"/>
                  </a:cubicBezTo>
                  <a:cubicBezTo>
                    <a:pt x="472" y="65"/>
                    <a:pt x="475" y="68"/>
                    <a:pt x="476" y="69"/>
                  </a:cubicBezTo>
                  <a:cubicBezTo>
                    <a:pt x="477" y="71"/>
                    <a:pt x="478" y="72"/>
                    <a:pt x="478" y="72"/>
                  </a:cubicBezTo>
                  <a:cubicBezTo>
                    <a:pt x="481" y="69"/>
                    <a:pt x="481" y="69"/>
                    <a:pt x="481" y="69"/>
                  </a:cubicBezTo>
                  <a:cubicBezTo>
                    <a:pt x="481" y="69"/>
                    <a:pt x="480" y="69"/>
                    <a:pt x="479" y="67"/>
                  </a:cubicBezTo>
                  <a:cubicBezTo>
                    <a:pt x="477" y="65"/>
                    <a:pt x="475" y="63"/>
                    <a:pt x="472" y="60"/>
                  </a:cubicBezTo>
                  <a:cubicBezTo>
                    <a:pt x="466" y="54"/>
                    <a:pt x="456" y="47"/>
                    <a:pt x="444" y="41"/>
                  </a:cubicBezTo>
                  <a:cubicBezTo>
                    <a:pt x="437" y="38"/>
                    <a:pt x="431" y="36"/>
                    <a:pt x="423" y="33"/>
                  </a:cubicBezTo>
                  <a:cubicBezTo>
                    <a:pt x="416" y="30"/>
                    <a:pt x="408" y="28"/>
                    <a:pt x="399" y="25"/>
                  </a:cubicBezTo>
                  <a:cubicBezTo>
                    <a:pt x="395" y="24"/>
                    <a:pt x="391" y="23"/>
                    <a:pt x="387" y="22"/>
                  </a:cubicBezTo>
                  <a:cubicBezTo>
                    <a:pt x="382" y="21"/>
                    <a:pt x="378" y="19"/>
                    <a:pt x="374" y="18"/>
                  </a:cubicBezTo>
                  <a:cubicBezTo>
                    <a:pt x="365" y="16"/>
                    <a:pt x="356" y="13"/>
                    <a:pt x="347" y="11"/>
                  </a:cubicBezTo>
                  <a:cubicBezTo>
                    <a:pt x="338" y="9"/>
                    <a:pt x="329" y="6"/>
                    <a:pt x="320" y="5"/>
                  </a:cubicBezTo>
                  <a:cubicBezTo>
                    <a:pt x="311" y="3"/>
                    <a:pt x="302" y="2"/>
                    <a:pt x="294" y="1"/>
                  </a:cubicBezTo>
                  <a:cubicBezTo>
                    <a:pt x="285" y="0"/>
                    <a:pt x="276" y="0"/>
                    <a:pt x="267" y="2"/>
                  </a:cubicBezTo>
                  <a:cubicBezTo>
                    <a:pt x="263" y="2"/>
                    <a:pt x="258" y="4"/>
                    <a:pt x="254" y="6"/>
                  </a:cubicBezTo>
                  <a:cubicBezTo>
                    <a:pt x="254" y="6"/>
                    <a:pt x="253" y="7"/>
                    <a:pt x="253" y="7"/>
                  </a:cubicBezTo>
                  <a:cubicBezTo>
                    <a:pt x="252" y="7"/>
                    <a:pt x="252" y="7"/>
                    <a:pt x="252" y="7"/>
                  </a:cubicBezTo>
                  <a:cubicBezTo>
                    <a:pt x="252" y="7"/>
                    <a:pt x="252" y="7"/>
                    <a:pt x="252" y="7"/>
                  </a:cubicBezTo>
                  <a:cubicBezTo>
                    <a:pt x="251" y="8"/>
                    <a:pt x="251" y="8"/>
                    <a:pt x="251" y="8"/>
                  </a:cubicBezTo>
                  <a:cubicBezTo>
                    <a:pt x="251" y="8"/>
                    <a:pt x="250" y="9"/>
                    <a:pt x="249" y="9"/>
                  </a:cubicBezTo>
                  <a:cubicBezTo>
                    <a:pt x="248" y="10"/>
                    <a:pt x="247" y="10"/>
                    <a:pt x="247" y="11"/>
                  </a:cubicBezTo>
                  <a:cubicBezTo>
                    <a:pt x="246" y="12"/>
                    <a:pt x="245" y="12"/>
                    <a:pt x="244" y="13"/>
                  </a:cubicBezTo>
                  <a:cubicBezTo>
                    <a:pt x="239" y="17"/>
                    <a:pt x="234" y="22"/>
                    <a:pt x="230" y="26"/>
                  </a:cubicBezTo>
                  <a:cubicBezTo>
                    <a:pt x="226" y="30"/>
                    <a:pt x="223" y="34"/>
                    <a:pt x="221" y="37"/>
                  </a:cubicBezTo>
                  <a:cubicBezTo>
                    <a:pt x="218" y="40"/>
                    <a:pt x="216" y="42"/>
                    <a:pt x="215" y="44"/>
                  </a:cubicBezTo>
                  <a:cubicBezTo>
                    <a:pt x="215" y="44"/>
                    <a:pt x="214" y="44"/>
                    <a:pt x="214" y="44"/>
                  </a:cubicBezTo>
                  <a:cubicBezTo>
                    <a:pt x="213" y="44"/>
                    <a:pt x="211" y="43"/>
                    <a:pt x="210" y="43"/>
                  </a:cubicBezTo>
                  <a:cubicBezTo>
                    <a:pt x="203" y="42"/>
                    <a:pt x="197" y="42"/>
                    <a:pt x="191" y="43"/>
                  </a:cubicBezTo>
                  <a:cubicBezTo>
                    <a:pt x="185" y="44"/>
                    <a:pt x="180" y="45"/>
                    <a:pt x="174" y="47"/>
                  </a:cubicBezTo>
                  <a:cubicBezTo>
                    <a:pt x="162" y="50"/>
                    <a:pt x="151" y="53"/>
                    <a:pt x="140" y="57"/>
                  </a:cubicBezTo>
                  <a:cubicBezTo>
                    <a:pt x="129" y="61"/>
                    <a:pt x="119" y="65"/>
                    <a:pt x="108" y="70"/>
                  </a:cubicBezTo>
                  <a:cubicBezTo>
                    <a:pt x="102" y="72"/>
                    <a:pt x="97" y="74"/>
                    <a:pt x="92" y="77"/>
                  </a:cubicBezTo>
                  <a:cubicBezTo>
                    <a:pt x="90" y="77"/>
                    <a:pt x="89" y="78"/>
                    <a:pt x="88" y="78"/>
                  </a:cubicBezTo>
                  <a:cubicBezTo>
                    <a:pt x="87" y="79"/>
                    <a:pt x="85" y="79"/>
                    <a:pt x="84" y="80"/>
                  </a:cubicBezTo>
                  <a:cubicBezTo>
                    <a:pt x="83" y="80"/>
                    <a:pt x="82" y="81"/>
                    <a:pt x="80" y="81"/>
                  </a:cubicBezTo>
                  <a:cubicBezTo>
                    <a:pt x="76" y="83"/>
                    <a:pt x="76" y="83"/>
                    <a:pt x="76" y="83"/>
                  </a:cubicBezTo>
                  <a:cubicBezTo>
                    <a:pt x="66" y="86"/>
                    <a:pt x="55" y="90"/>
                    <a:pt x="44" y="95"/>
                  </a:cubicBezTo>
                  <a:cubicBezTo>
                    <a:pt x="40" y="97"/>
                    <a:pt x="40" y="97"/>
                    <a:pt x="40" y="97"/>
                  </a:cubicBezTo>
                  <a:cubicBezTo>
                    <a:pt x="39" y="98"/>
                    <a:pt x="38" y="99"/>
                    <a:pt x="36" y="100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34" y="101"/>
                    <a:pt x="33" y="101"/>
                    <a:pt x="32" y="102"/>
                  </a:cubicBezTo>
                  <a:cubicBezTo>
                    <a:pt x="29" y="104"/>
                    <a:pt x="29" y="104"/>
                    <a:pt x="29" y="104"/>
                  </a:cubicBezTo>
                  <a:cubicBezTo>
                    <a:pt x="28" y="105"/>
                    <a:pt x="26" y="106"/>
                    <a:pt x="25" y="107"/>
                  </a:cubicBezTo>
                  <a:cubicBezTo>
                    <a:pt x="24" y="108"/>
                    <a:pt x="23" y="109"/>
                    <a:pt x="22" y="110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4" y="117"/>
                    <a:pt x="13" y="118"/>
                    <a:pt x="12" y="119"/>
                  </a:cubicBezTo>
                  <a:cubicBezTo>
                    <a:pt x="11" y="120"/>
                    <a:pt x="10" y="121"/>
                    <a:pt x="10" y="123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5"/>
                    <a:pt x="8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9"/>
                    <a:pt x="4" y="130"/>
                    <a:pt x="4" y="131"/>
                  </a:cubicBezTo>
                  <a:cubicBezTo>
                    <a:pt x="2" y="134"/>
                    <a:pt x="1" y="137"/>
                    <a:pt x="1" y="140"/>
                  </a:cubicBezTo>
                  <a:cubicBezTo>
                    <a:pt x="0" y="142"/>
                    <a:pt x="0" y="144"/>
                    <a:pt x="0" y="146"/>
                  </a:cubicBezTo>
                  <a:cubicBezTo>
                    <a:pt x="0" y="147"/>
                    <a:pt x="0" y="147"/>
                    <a:pt x="0" y="148"/>
                  </a:cubicBez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CF025D16-BAE7-4A5C-8645-A7A491668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2725" y="3957638"/>
              <a:ext cx="1000125" cy="284163"/>
            </a:xfrm>
            <a:custGeom>
              <a:avLst/>
              <a:gdLst>
                <a:gd name="T0" fmla="*/ 60 w 264"/>
                <a:gd name="T1" fmla="*/ 25 h 75"/>
                <a:gd name="T2" fmla="*/ 98 w 264"/>
                <a:gd name="T3" fmla="*/ 56 h 75"/>
                <a:gd name="T4" fmla="*/ 123 w 264"/>
                <a:gd name="T5" fmla="*/ 72 h 75"/>
                <a:gd name="T6" fmla="*/ 127 w 264"/>
                <a:gd name="T7" fmla="*/ 73 h 75"/>
                <a:gd name="T8" fmla="*/ 129 w 264"/>
                <a:gd name="T9" fmla="*/ 73 h 75"/>
                <a:gd name="T10" fmla="*/ 131 w 264"/>
                <a:gd name="T11" fmla="*/ 74 h 75"/>
                <a:gd name="T12" fmla="*/ 132 w 264"/>
                <a:gd name="T13" fmla="*/ 74 h 75"/>
                <a:gd name="T14" fmla="*/ 133 w 264"/>
                <a:gd name="T15" fmla="*/ 74 h 75"/>
                <a:gd name="T16" fmla="*/ 151 w 264"/>
                <a:gd name="T17" fmla="*/ 75 h 75"/>
                <a:gd name="T18" fmla="*/ 177 w 264"/>
                <a:gd name="T19" fmla="*/ 70 h 75"/>
                <a:gd name="T20" fmla="*/ 220 w 264"/>
                <a:gd name="T21" fmla="*/ 54 h 75"/>
                <a:gd name="T22" fmla="*/ 249 w 264"/>
                <a:gd name="T23" fmla="*/ 42 h 75"/>
                <a:gd name="T24" fmla="*/ 255 w 264"/>
                <a:gd name="T25" fmla="*/ 40 h 75"/>
                <a:gd name="T26" fmla="*/ 259 w 264"/>
                <a:gd name="T27" fmla="*/ 39 h 75"/>
                <a:gd name="T28" fmla="*/ 260 w 264"/>
                <a:gd name="T29" fmla="*/ 39 h 75"/>
                <a:gd name="T30" fmla="*/ 259 w 264"/>
                <a:gd name="T31" fmla="*/ 29 h 75"/>
                <a:gd name="T32" fmla="*/ 256 w 264"/>
                <a:gd name="T33" fmla="*/ 29 h 75"/>
                <a:gd name="T34" fmla="*/ 251 w 264"/>
                <a:gd name="T35" fmla="*/ 29 h 75"/>
                <a:gd name="T36" fmla="*/ 232 w 264"/>
                <a:gd name="T37" fmla="*/ 35 h 75"/>
                <a:gd name="T38" fmla="*/ 195 w 264"/>
                <a:gd name="T39" fmla="*/ 48 h 75"/>
                <a:gd name="T40" fmla="*/ 150 w 264"/>
                <a:gd name="T41" fmla="*/ 60 h 75"/>
                <a:gd name="T42" fmla="*/ 135 w 264"/>
                <a:gd name="T43" fmla="*/ 60 h 75"/>
                <a:gd name="T44" fmla="*/ 135 w 264"/>
                <a:gd name="T45" fmla="*/ 60 h 75"/>
                <a:gd name="T46" fmla="*/ 135 w 264"/>
                <a:gd name="T47" fmla="*/ 60 h 75"/>
                <a:gd name="T48" fmla="*/ 132 w 264"/>
                <a:gd name="T49" fmla="*/ 59 h 75"/>
                <a:gd name="T50" fmla="*/ 131 w 264"/>
                <a:gd name="T51" fmla="*/ 59 h 75"/>
                <a:gd name="T52" fmla="*/ 128 w 264"/>
                <a:gd name="T53" fmla="*/ 58 h 75"/>
                <a:gd name="T54" fmla="*/ 106 w 264"/>
                <a:gd name="T55" fmla="*/ 46 h 75"/>
                <a:gd name="T56" fmla="*/ 65 w 264"/>
                <a:gd name="T57" fmla="*/ 17 h 75"/>
                <a:gd name="T58" fmla="*/ 28 w 264"/>
                <a:gd name="T59" fmla="*/ 2 h 75"/>
                <a:gd name="T60" fmla="*/ 20 w 264"/>
                <a:gd name="T61" fmla="*/ 1 h 75"/>
                <a:gd name="T62" fmla="*/ 16 w 264"/>
                <a:gd name="T63" fmla="*/ 0 h 75"/>
                <a:gd name="T64" fmla="*/ 4 w 264"/>
                <a:gd name="T65" fmla="*/ 1 h 75"/>
                <a:gd name="T66" fmla="*/ 0 w 264"/>
                <a:gd name="T67" fmla="*/ 3 h 75"/>
                <a:gd name="T68" fmla="*/ 1 w 264"/>
                <a:gd name="T69" fmla="*/ 4 h 75"/>
                <a:gd name="T70" fmla="*/ 13 w 264"/>
                <a:gd name="T71" fmla="*/ 5 h 75"/>
                <a:gd name="T72" fmla="*/ 17 w 264"/>
                <a:gd name="T73" fmla="*/ 6 h 75"/>
                <a:gd name="T74" fmla="*/ 22 w 264"/>
                <a:gd name="T75" fmla="*/ 7 h 75"/>
                <a:gd name="T76" fmla="*/ 42 w 264"/>
                <a:gd name="T77" fmla="*/ 1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4" h="75">
                  <a:moveTo>
                    <a:pt x="42" y="14"/>
                  </a:moveTo>
                  <a:cubicBezTo>
                    <a:pt x="48" y="17"/>
                    <a:pt x="54" y="21"/>
                    <a:pt x="60" y="25"/>
                  </a:cubicBezTo>
                  <a:cubicBezTo>
                    <a:pt x="66" y="30"/>
                    <a:pt x="72" y="35"/>
                    <a:pt x="78" y="40"/>
                  </a:cubicBezTo>
                  <a:cubicBezTo>
                    <a:pt x="84" y="45"/>
                    <a:pt x="91" y="51"/>
                    <a:pt x="98" y="56"/>
                  </a:cubicBezTo>
                  <a:cubicBezTo>
                    <a:pt x="105" y="62"/>
                    <a:pt x="113" y="67"/>
                    <a:pt x="122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5" y="72"/>
                    <a:pt x="125" y="72"/>
                  </a:cubicBezTo>
                  <a:cubicBezTo>
                    <a:pt x="127" y="73"/>
                    <a:pt x="127" y="73"/>
                    <a:pt x="127" y="73"/>
                  </a:cubicBezTo>
                  <a:cubicBezTo>
                    <a:pt x="128" y="73"/>
                    <a:pt x="128" y="73"/>
                    <a:pt x="128" y="73"/>
                  </a:cubicBezTo>
                  <a:cubicBezTo>
                    <a:pt x="129" y="73"/>
                    <a:pt x="129" y="73"/>
                    <a:pt x="129" y="73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133" y="74"/>
                    <a:pt x="133" y="74"/>
                    <a:pt x="133" y="74"/>
                  </a:cubicBezTo>
                  <a:cubicBezTo>
                    <a:pt x="136" y="75"/>
                    <a:pt x="136" y="75"/>
                    <a:pt x="136" y="75"/>
                  </a:cubicBezTo>
                  <a:cubicBezTo>
                    <a:pt x="141" y="75"/>
                    <a:pt x="146" y="75"/>
                    <a:pt x="151" y="75"/>
                  </a:cubicBezTo>
                  <a:cubicBezTo>
                    <a:pt x="156" y="75"/>
                    <a:pt x="160" y="74"/>
                    <a:pt x="164" y="73"/>
                  </a:cubicBezTo>
                  <a:cubicBezTo>
                    <a:pt x="169" y="72"/>
                    <a:pt x="173" y="71"/>
                    <a:pt x="177" y="70"/>
                  </a:cubicBezTo>
                  <a:cubicBezTo>
                    <a:pt x="185" y="67"/>
                    <a:pt x="193" y="65"/>
                    <a:pt x="200" y="62"/>
                  </a:cubicBezTo>
                  <a:cubicBezTo>
                    <a:pt x="207" y="59"/>
                    <a:pt x="214" y="56"/>
                    <a:pt x="220" y="54"/>
                  </a:cubicBezTo>
                  <a:cubicBezTo>
                    <a:pt x="226" y="51"/>
                    <a:pt x="232" y="49"/>
                    <a:pt x="237" y="46"/>
                  </a:cubicBezTo>
                  <a:cubicBezTo>
                    <a:pt x="241" y="44"/>
                    <a:pt x="246" y="43"/>
                    <a:pt x="249" y="42"/>
                  </a:cubicBezTo>
                  <a:cubicBezTo>
                    <a:pt x="251" y="41"/>
                    <a:pt x="252" y="41"/>
                    <a:pt x="254" y="40"/>
                  </a:cubicBezTo>
                  <a:cubicBezTo>
                    <a:pt x="254" y="40"/>
                    <a:pt x="255" y="40"/>
                    <a:pt x="255" y="40"/>
                  </a:cubicBezTo>
                  <a:cubicBezTo>
                    <a:pt x="256" y="40"/>
                    <a:pt x="256" y="39"/>
                    <a:pt x="257" y="39"/>
                  </a:cubicBezTo>
                  <a:cubicBezTo>
                    <a:pt x="257" y="39"/>
                    <a:pt x="258" y="39"/>
                    <a:pt x="259" y="39"/>
                  </a:cubicBezTo>
                  <a:cubicBezTo>
                    <a:pt x="259" y="39"/>
                    <a:pt x="260" y="39"/>
                    <a:pt x="260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2" y="39"/>
                    <a:pt x="264" y="37"/>
                    <a:pt x="264" y="34"/>
                  </a:cubicBezTo>
                  <a:cubicBezTo>
                    <a:pt x="264" y="31"/>
                    <a:pt x="262" y="29"/>
                    <a:pt x="259" y="29"/>
                  </a:cubicBezTo>
                  <a:cubicBezTo>
                    <a:pt x="259" y="29"/>
                    <a:pt x="259" y="29"/>
                    <a:pt x="258" y="29"/>
                  </a:cubicBezTo>
                  <a:cubicBezTo>
                    <a:pt x="258" y="29"/>
                    <a:pt x="257" y="29"/>
                    <a:pt x="256" y="29"/>
                  </a:cubicBezTo>
                  <a:cubicBezTo>
                    <a:pt x="255" y="29"/>
                    <a:pt x="254" y="29"/>
                    <a:pt x="254" y="29"/>
                  </a:cubicBezTo>
                  <a:cubicBezTo>
                    <a:pt x="253" y="29"/>
                    <a:pt x="252" y="29"/>
                    <a:pt x="251" y="29"/>
                  </a:cubicBezTo>
                  <a:cubicBezTo>
                    <a:pt x="250" y="30"/>
                    <a:pt x="248" y="30"/>
                    <a:pt x="246" y="31"/>
                  </a:cubicBezTo>
                  <a:cubicBezTo>
                    <a:pt x="242" y="31"/>
                    <a:pt x="237" y="33"/>
                    <a:pt x="232" y="35"/>
                  </a:cubicBezTo>
                  <a:cubicBezTo>
                    <a:pt x="227" y="36"/>
                    <a:pt x="221" y="38"/>
                    <a:pt x="215" y="41"/>
                  </a:cubicBezTo>
                  <a:cubicBezTo>
                    <a:pt x="209" y="43"/>
                    <a:pt x="202" y="46"/>
                    <a:pt x="195" y="48"/>
                  </a:cubicBezTo>
                  <a:cubicBezTo>
                    <a:pt x="188" y="51"/>
                    <a:pt x="181" y="53"/>
                    <a:pt x="173" y="55"/>
                  </a:cubicBezTo>
                  <a:cubicBezTo>
                    <a:pt x="165" y="57"/>
                    <a:pt x="157" y="59"/>
                    <a:pt x="150" y="60"/>
                  </a:cubicBezTo>
                  <a:cubicBezTo>
                    <a:pt x="146" y="60"/>
                    <a:pt x="142" y="60"/>
                    <a:pt x="138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0" y="58"/>
                    <a:pt x="130" y="58"/>
                    <a:pt x="130" y="58"/>
                  </a:cubicBezTo>
                  <a:cubicBezTo>
                    <a:pt x="129" y="58"/>
                    <a:pt x="129" y="58"/>
                    <a:pt x="128" y="58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20" y="55"/>
                    <a:pt x="113" y="50"/>
                    <a:pt x="106" y="46"/>
                  </a:cubicBezTo>
                  <a:cubicBezTo>
                    <a:pt x="99" y="41"/>
                    <a:pt x="92" y="35"/>
                    <a:pt x="85" y="30"/>
                  </a:cubicBezTo>
                  <a:cubicBezTo>
                    <a:pt x="79" y="25"/>
                    <a:pt x="72" y="21"/>
                    <a:pt x="65" y="17"/>
                  </a:cubicBezTo>
                  <a:cubicBezTo>
                    <a:pt x="59" y="13"/>
                    <a:pt x="52" y="9"/>
                    <a:pt x="46" y="7"/>
                  </a:cubicBezTo>
                  <a:cubicBezTo>
                    <a:pt x="39" y="4"/>
                    <a:pt x="33" y="3"/>
                    <a:pt x="28" y="2"/>
                  </a:cubicBezTo>
                  <a:cubicBezTo>
                    <a:pt x="26" y="1"/>
                    <a:pt x="25" y="1"/>
                    <a:pt x="24" y="1"/>
                  </a:cubicBezTo>
                  <a:cubicBezTo>
                    <a:pt x="22" y="1"/>
                    <a:pt x="21" y="1"/>
                    <a:pt x="20" y="1"/>
                  </a:cubicBezTo>
                  <a:cubicBezTo>
                    <a:pt x="19" y="1"/>
                    <a:pt x="19" y="1"/>
                    <a:pt x="18" y="1"/>
                  </a:cubicBezTo>
                  <a:cubicBezTo>
                    <a:pt x="18" y="1"/>
                    <a:pt x="17" y="1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9" y="0"/>
                    <a:pt x="6" y="1"/>
                    <a:pt x="4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4" y="4"/>
                  </a:cubicBezTo>
                  <a:cubicBezTo>
                    <a:pt x="6" y="4"/>
                    <a:pt x="9" y="5"/>
                    <a:pt x="13" y="5"/>
                  </a:cubicBezTo>
                  <a:cubicBezTo>
                    <a:pt x="14" y="5"/>
                    <a:pt x="15" y="5"/>
                    <a:pt x="16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18" y="6"/>
                    <a:pt x="19" y="6"/>
                    <a:pt x="19" y="6"/>
                  </a:cubicBezTo>
                  <a:cubicBezTo>
                    <a:pt x="20" y="6"/>
                    <a:pt x="21" y="7"/>
                    <a:pt x="22" y="7"/>
                  </a:cubicBezTo>
                  <a:cubicBezTo>
                    <a:pt x="24" y="7"/>
                    <a:pt x="25" y="8"/>
                    <a:pt x="26" y="8"/>
                  </a:cubicBezTo>
                  <a:cubicBezTo>
                    <a:pt x="31" y="9"/>
                    <a:pt x="37" y="12"/>
                    <a:pt x="4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0A93876D-CB43-4C67-B970-4FDA486B0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1025" y="2012951"/>
              <a:ext cx="190500" cy="479425"/>
            </a:xfrm>
            <a:custGeom>
              <a:avLst/>
              <a:gdLst>
                <a:gd name="T0" fmla="*/ 49 w 50"/>
                <a:gd name="T1" fmla="*/ 75 h 127"/>
                <a:gd name="T2" fmla="*/ 36 w 50"/>
                <a:gd name="T3" fmla="*/ 48 h 127"/>
                <a:gd name="T4" fmla="*/ 28 w 50"/>
                <a:gd name="T5" fmla="*/ 37 h 127"/>
                <a:gd name="T6" fmla="*/ 14 w 50"/>
                <a:gd name="T7" fmla="*/ 19 h 127"/>
                <a:gd name="T8" fmla="*/ 6 w 50"/>
                <a:gd name="T9" fmla="*/ 6 h 127"/>
                <a:gd name="T10" fmla="*/ 6 w 50"/>
                <a:gd name="T11" fmla="*/ 3 h 127"/>
                <a:gd name="T12" fmla="*/ 5 w 50"/>
                <a:gd name="T13" fmla="*/ 0 h 127"/>
                <a:gd name="T14" fmla="*/ 1 w 50"/>
                <a:gd name="T15" fmla="*/ 1 h 127"/>
                <a:gd name="T16" fmla="*/ 1 w 50"/>
                <a:gd name="T17" fmla="*/ 3 h 127"/>
                <a:gd name="T18" fmla="*/ 0 w 50"/>
                <a:gd name="T19" fmla="*/ 7 h 127"/>
                <a:gd name="T20" fmla="*/ 4 w 50"/>
                <a:gd name="T21" fmla="*/ 24 h 127"/>
                <a:gd name="T22" fmla="*/ 16 w 50"/>
                <a:gd name="T23" fmla="*/ 45 h 127"/>
                <a:gd name="T24" fmla="*/ 23 w 50"/>
                <a:gd name="T25" fmla="*/ 57 h 127"/>
                <a:gd name="T26" fmla="*/ 34 w 50"/>
                <a:gd name="T27" fmla="*/ 78 h 127"/>
                <a:gd name="T28" fmla="*/ 35 w 50"/>
                <a:gd name="T29" fmla="*/ 82 h 127"/>
                <a:gd name="T30" fmla="*/ 35 w 50"/>
                <a:gd name="T31" fmla="*/ 85 h 127"/>
                <a:gd name="T32" fmla="*/ 35 w 50"/>
                <a:gd name="T33" fmla="*/ 85 h 127"/>
                <a:gd name="T34" fmla="*/ 35 w 50"/>
                <a:gd name="T35" fmla="*/ 85 h 127"/>
                <a:gd name="T36" fmla="*/ 35 w 50"/>
                <a:gd name="T37" fmla="*/ 87 h 127"/>
                <a:gd name="T38" fmla="*/ 34 w 50"/>
                <a:gd name="T39" fmla="*/ 90 h 127"/>
                <a:gd name="T40" fmla="*/ 34 w 50"/>
                <a:gd name="T41" fmla="*/ 93 h 127"/>
                <a:gd name="T42" fmla="*/ 27 w 50"/>
                <a:gd name="T43" fmla="*/ 107 h 127"/>
                <a:gd name="T44" fmla="*/ 20 w 50"/>
                <a:gd name="T45" fmla="*/ 117 h 127"/>
                <a:gd name="T46" fmla="*/ 14 w 50"/>
                <a:gd name="T47" fmla="*/ 123 h 127"/>
                <a:gd name="T48" fmla="*/ 15 w 50"/>
                <a:gd name="T49" fmla="*/ 127 h 127"/>
                <a:gd name="T50" fmla="*/ 16 w 50"/>
                <a:gd name="T51" fmla="*/ 126 h 127"/>
                <a:gd name="T52" fmla="*/ 27 w 50"/>
                <a:gd name="T53" fmla="*/ 120 h 127"/>
                <a:gd name="T54" fmla="*/ 35 w 50"/>
                <a:gd name="T55" fmla="*/ 114 h 127"/>
                <a:gd name="T56" fmla="*/ 46 w 50"/>
                <a:gd name="T57" fmla="*/ 98 h 127"/>
                <a:gd name="T58" fmla="*/ 48 w 50"/>
                <a:gd name="T59" fmla="*/ 93 h 127"/>
                <a:gd name="T60" fmla="*/ 49 w 50"/>
                <a:gd name="T61" fmla="*/ 89 h 127"/>
                <a:gd name="T62" fmla="*/ 49 w 50"/>
                <a:gd name="T63" fmla="*/ 88 h 127"/>
                <a:gd name="T64" fmla="*/ 49 w 50"/>
                <a:gd name="T65" fmla="*/ 88 h 127"/>
                <a:gd name="T66" fmla="*/ 49 w 50"/>
                <a:gd name="T67" fmla="*/ 88 h 127"/>
                <a:gd name="T68" fmla="*/ 50 w 50"/>
                <a:gd name="T69" fmla="*/ 8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" h="127">
                  <a:moveTo>
                    <a:pt x="49" y="79"/>
                  </a:moveTo>
                  <a:cubicBezTo>
                    <a:pt x="49" y="77"/>
                    <a:pt x="49" y="76"/>
                    <a:pt x="49" y="75"/>
                  </a:cubicBezTo>
                  <a:cubicBezTo>
                    <a:pt x="47" y="69"/>
                    <a:pt x="45" y="65"/>
                    <a:pt x="43" y="60"/>
                  </a:cubicBezTo>
                  <a:cubicBezTo>
                    <a:pt x="41" y="56"/>
                    <a:pt x="39" y="52"/>
                    <a:pt x="36" y="48"/>
                  </a:cubicBezTo>
                  <a:cubicBezTo>
                    <a:pt x="35" y="46"/>
                    <a:pt x="34" y="44"/>
                    <a:pt x="32" y="42"/>
                  </a:cubicBezTo>
                  <a:cubicBezTo>
                    <a:pt x="31" y="40"/>
                    <a:pt x="30" y="39"/>
                    <a:pt x="28" y="37"/>
                  </a:cubicBezTo>
                  <a:cubicBezTo>
                    <a:pt x="26" y="34"/>
                    <a:pt x="23" y="30"/>
                    <a:pt x="21" y="27"/>
                  </a:cubicBezTo>
                  <a:cubicBezTo>
                    <a:pt x="19" y="24"/>
                    <a:pt x="16" y="21"/>
                    <a:pt x="14" y="19"/>
                  </a:cubicBezTo>
                  <a:cubicBezTo>
                    <a:pt x="12" y="16"/>
                    <a:pt x="11" y="14"/>
                    <a:pt x="9" y="12"/>
                  </a:cubicBezTo>
                  <a:cubicBezTo>
                    <a:pt x="8" y="9"/>
                    <a:pt x="7" y="7"/>
                    <a:pt x="6" y="6"/>
                  </a:cubicBezTo>
                  <a:cubicBezTo>
                    <a:pt x="6" y="5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9"/>
                    <a:pt x="1" y="12"/>
                    <a:pt x="1" y="15"/>
                  </a:cubicBezTo>
                  <a:cubicBezTo>
                    <a:pt x="2" y="18"/>
                    <a:pt x="3" y="21"/>
                    <a:pt x="4" y="24"/>
                  </a:cubicBezTo>
                  <a:cubicBezTo>
                    <a:pt x="6" y="28"/>
                    <a:pt x="8" y="31"/>
                    <a:pt x="9" y="35"/>
                  </a:cubicBezTo>
                  <a:cubicBezTo>
                    <a:pt x="11" y="38"/>
                    <a:pt x="14" y="42"/>
                    <a:pt x="16" y="45"/>
                  </a:cubicBezTo>
                  <a:cubicBezTo>
                    <a:pt x="17" y="47"/>
                    <a:pt x="18" y="49"/>
                    <a:pt x="19" y="51"/>
                  </a:cubicBezTo>
                  <a:cubicBezTo>
                    <a:pt x="20" y="53"/>
                    <a:pt x="21" y="55"/>
                    <a:pt x="23" y="57"/>
                  </a:cubicBezTo>
                  <a:cubicBezTo>
                    <a:pt x="25" y="60"/>
                    <a:pt x="27" y="64"/>
                    <a:pt x="29" y="68"/>
                  </a:cubicBezTo>
                  <a:cubicBezTo>
                    <a:pt x="31" y="71"/>
                    <a:pt x="33" y="75"/>
                    <a:pt x="34" y="78"/>
                  </a:cubicBezTo>
                  <a:cubicBezTo>
                    <a:pt x="34" y="79"/>
                    <a:pt x="35" y="80"/>
                    <a:pt x="35" y="81"/>
                  </a:cubicBezTo>
                  <a:cubicBezTo>
                    <a:pt x="35" y="81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4"/>
                    <a:pt x="35" y="85"/>
                    <a:pt x="35" y="85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7"/>
                    <a:pt x="35" y="87"/>
                    <a:pt x="35" y="87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9"/>
                    <a:pt x="34" y="89"/>
                    <a:pt x="34" y="90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3" y="95"/>
                    <a:pt x="33" y="97"/>
                    <a:pt x="32" y="98"/>
                  </a:cubicBezTo>
                  <a:cubicBezTo>
                    <a:pt x="31" y="102"/>
                    <a:pt x="29" y="105"/>
                    <a:pt x="27" y="107"/>
                  </a:cubicBezTo>
                  <a:cubicBezTo>
                    <a:pt x="26" y="110"/>
                    <a:pt x="24" y="112"/>
                    <a:pt x="22" y="114"/>
                  </a:cubicBezTo>
                  <a:cubicBezTo>
                    <a:pt x="21" y="115"/>
                    <a:pt x="20" y="116"/>
                    <a:pt x="20" y="117"/>
                  </a:cubicBezTo>
                  <a:cubicBezTo>
                    <a:pt x="19" y="118"/>
                    <a:pt x="18" y="119"/>
                    <a:pt x="18" y="120"/>
                  </a:cubicBezTo>
                  <a:cubicBezTo>
                    <a:pt x="16" y="121"/>
                    <a:pt x="15" y="122"/>
                    <a:pt x="14" y="123"/>
                  </a:cubicBezTo>
                  <a:cubicBezTo>
                    <a:pt x="14" y="124"/>
                    <a:pt x="13" y="124"/>
                    <a:pt x="13" y="124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6"/>
                    <a:pt x="16" y="126"/>
                    <a:pt x="16" y="126"/>
                  </a:cubicBezTo>
                  <a:cubicBezTo>
                    <a:pt x="17" y="126"/>
                    <a:pt x="19" y="125"/>
                    <a:pt x="21" y="124"/>
                  </a:cubicBezTo>
                  <a:cubicBezTo>
                    <a:pt x="23" y="123"/>
                    <a:pt x="25" y="122"/>
                    <a:pt x="27" y="120"/>
                  </a:cubicBezTo>
                  <a:cubicBezTo>
                    <a:pt x="29" y="119"/>
                    <a:pt x="30" y="118"/>
                    <a:pt x="31" y="117"/>
                  </a:cubicBezTo>
                  <a:cubicBezTo>
                    <a:pt x="32" y="116"/>
                    <a:pt x="34" y="115"/>
                    <a:pt x="35" y="114"/>
                  </a:cubicBezTo>
                  <a:cubicBezTo>
                    <a:pt x="38" y="111"/>
                    <a:pt x="40" y="108"/>
                    <a:pt x="43" y="104"/>
                  </a:cubicBezTo>
                  <a:cubicBezTo>
                    <a:pt x="44" y="102"/>
                    <a:pt x="45" y="100"/>
                    <a:pt x="46" y="98"/>
                  </a:cubicBezTo>
                  <a:cubicBezTo>
                    <a:pt x="46" y="97"/>
                    <a:pt x="47" y="96"/>
                    <a:pt x="47" y="94"/>
                  </a:cubicBezTo>
                  <a:cubicBezTo>
                    <a:pt x="47" y="94"/>
                    <a:pt x="48" y="93"/>
                    <a:pt x="48" y="93"/>
                  </a:cubicBezTo>
                  <a:cubicBezTo>
                    <a:pt x="48" y="92"/>
                    <a:pt x="48" y="92"/>
                    <a:pt x="48" y="91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9" y="86"/>
                    <a:pt x="50" y="85"/>
                    <a:pt x="50" y="83"/>
                  </a:cubicBezTo>
                  <a:cubicBezTo>
                    <a:pt x="50" y="82"/>
                    <a:pt x="50" y="82"/>
                    <a:pt x="50" y="81"/>
                  </a:cubicBezTo>
                  <a:cubicBezTo>
                    <a:pt x="49" y="80"/>
                    <a:pt x="49" y="80"/>
                    <a:pt x="49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D9D16C4E-E986-4098-A8F8-ED4B41FB46BF}"/>
              </a:ext>
            </a:extLst>
          </p:cNvPr>
          <p:cNvSpPr/>
          <p:nvPr/>
        </p:nvSpPr>
        <p:spPr>
          <a:xfrm>
            <a:off x="7477395" y="3759951"/>
            <a:ext cx="1052516" cy="1052512"/>
          </a:xfrm>
          <a:prstGeom prst="ellipse">
            <a:avLst/>
          </a:prstGeom>
          <a:solidFill>
            <a:schemeClr val="tx2">
              <a:lumMod val="60000"/>
              <a:lumOff val="40000"/>
              <a:alpha val="45000"/>
            </a:schemeClr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BF3083-842D-4AC6-BE85-8FBFEDF6D0AA}"/>
              </a:ext>
            </a:extLst>
          </p:cNvPr>
          <p:cNvSpPr/>
          <p:nvPr/>
        </p:nvSpPr>
        <p:spPr>
          <a:xfrm>
            <a:off x="7933226" y="4214420"/>
            <a:ext cx="140852" cy="143575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B4286-F4CE-4682-B080-6FD7EFA39CDE}"/>
              </a:ext>
            </a:extLst>
          </p:cNvPr>
          <p:cNvCxnSpPr>
            <a:cxnSpLocks/>
            <a:stCxn id="19" idx="6"/>
          </p:cNvCxnSpPr>
          <p:nvPr/>
        </p:nvCxnSpPr>
        <p:spPr>
          <a:xfrm>
            <a:off x="8074078" y="4286208"/>
            <a:ext cx="939977" cy="617724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DBE83BD-8479-42F4-9E30-0366DC1B6075}"/>
              </a:ext>
            </a:extLst>
          </p:cNvPr>
          <p:cNvSpPr txBox="1"/>
          <p:nvPr/>
        </p:nvSpPr>
        <p:spPr>
          <a:xfrm>
            <a:off x="1146734" y="1341816"/>
            <a:ext cx="1358064" cy="187743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9600" dirty="0">
                <a:latin typeface="Ubuntu" panose="020B0504030602030204" pitchFamily="34" charset="0"/>
              </a:rPr>
              <a:t>L</a:t>
            </a:r>
          </a:p>
          <a:p>
            <a:pPr algn="r"/>
            <a:r>
              <a:rPr lang="en-US" sz="2000" b="1" dirty="0">
                <a:latin typeface="Ubuntu" panose="020B0504030602030204" pitchFamily="34" charset="0"/>
              </a:rPr>
              <a:t>LATENCY</a:t>
            </a:r>
          </a:p>
        </p:txBody>
      </p:sp>
      <p:sp>
        <p:nvSpPr>
          <p:cNvPr id="28" name="Title 65">
            <a:extLst>
              <a:ext uri="{FF2B5EF4-FFF2-40B4-BE49-F238E27FC236}">
                <a16:creationId xmlns:a16="http://schemas.microsoft.com/office/drawing/2014/main" id="{5D3964D9-081F-43A7-869A-95BF9229CD39}"/>
              </a:ext>
            </a:extLst>
          </p:cNvPr>
          <p:cNvSpPr txBox="1">
            <a:spLocks/>
          </p:cNvSpPr>
          <p:nvPr/>
        </p:nvSpPr>
        <p:spPr>
          <a:xfrm>
            <a:off x="229251" y="97179"/>
            <a:ext cx="11545360" cy="817561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b="1" dirty="0">
                <a:latin typeface="Ubuntu" panose="020B0504030602030204" pitchFamily="34" charset="0"/>
              </a:rPr>
              <a:t>The function of consistency: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ECBC4C9-19A9-48B2-B14C-3EDCAEDB0F36}"/>
              </a:ext>
            </a:extLst>
          </p:cNvPr>
          <p:cNvSpPr/>
          <p:nvPr/>
        </p:nvSpPr>
        <p:spPr>
          <a:xfrm>
            <a:off x="7595057" y="2451848"/>
            <a:ext cx="1048142" cy="1048142"/>
          </a:xfrm>
          <a:prstGeom prst="ellipse">
            <a:avLst/>
          </a:prstGeom>
          <a:solidFill>
            <a:schemeClr val="tx2">
              <a:lumMod val="60000"/>
              <a:lumOff val="40000"/>
              <a:alpha val="45000"/>
            </a:schemeClr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DBBCF6-9F8B-4EDB-B729-CB3DA4CD34E9}"/>
              </a:ext>
            </a:extLst>
          </p:cNvPr>
          <p:cNvSpPr/>
          <p:nvPr/>
        </p:nvSpPr>
        <p:spPr>
          <a:xfrm>
            <a:off x="8048702" y="2904132"/>
            <a:ext cx="140852" cy="143575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D2E49B-3FAF-4290-B21B-13C0AB2DF06E}"/>
              </a:ext>
            </a:extLst>
          </p:cNvPr>
          <p:cNvCxnSpPr>
            <a:cxnSpLocks/>
            <a:stCxn id="31" idx="6"/>
          </p:cNvCxnSpPr>
          <p:nvPr/>
        </p:nvCxnSpPr>
        <p:spPr>
          <a:xfrm flipV="1">
            <a:off x="8189554" y="2975918"/>
            <a:ext cx="1135906" cy="2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1E8D2700-B249-42FA-B3EC-7AFC6B8E0002}"/>
              </a:ext>
            </a:extLst>
          </p:cNvPr>
          <p:cNvSpPr/>
          <p:nvPr/>
        </p:nvSpPr>
        <p:spPr>
          <a:xfrm>
            <a:off x="6037844" y="1408123"/>
            <a:ext cx="1048142" cy="1048142"/>
          </a:xfrm>
          <a:prstGeom prst="ellipse">
            <a:avLst/>
          </a:prstGeom>
          <a:solidFill>
            <a:schemeClr val="accent6">
              <a:lumMod val="60000"/>
              <a:lumOff val="40000"/>
              <a:alpha val="45000"/>
            </a:schemeClr>
          </a:solidFill>
          <a:ln w="3810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6C2082F-4C3B-4E07-843B-14E53B9EFED3}"/>
              </a:ext>
            </a:extLst>
          </p:cNvPr>
          <p:cNvSpPr/>
          <p:nvPr/>
        </p:nvSpPr>
        <p:spPr>
          <a:xfrm>
            <a:off x="5584139" y="2987542"/>
            <a:ext cx="976438" cy="976434"/>
          </a:xfrm>
          <a:prstGeom prst="ellipse">
            <a:avLst/>
          </a:prstGeom>
          <a:solidFill>
            <a:schemeClr val="accent3">
              <a:lumMod val="60000"/>
              <a:lumOff val="40000"/>
              <a:alpha val="45000"/>
            </a:schemeClr>
          </a:solidFill>
          <a:ln w="38100"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7EE0D63-4C7C-4211-848D-5F9C2F7E4CDD}"/>
              </a:ext>
            </a:extLst>
          </p:cNvPr>
          <p:cNvSpPr/>
          <p:nvPr/>
        </p:nvSpPr>
        <p:spPr>
          <a:xfrm>
            <a:off x="3692313" y="1781483"/>
            <a:ext cx="998108" cy="998104"/>
          </a:xfrm>
          <a:prstGeom prst="ellipse">
            <a:avLst/>
          </a:prstGeom>
          <a:solidFill>
            <a:schemeClr val="accent1">
              <a:lumMod val="60000"/>
              <a:lumOff val="40000"/>
              <a:alpha val="4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E8A1A1F-DE8C-4CF3-92F9-B906C30F6D12}"/>
              </a:ext>
            </a:extLst>
          </p:cNvPr>
          <p:cNvSpPr/>
          <p:nvPr/>
        </p:nvSpPr>
        <p:spPr>
          <a:xfrm>
            <a:off x="6001931" y="3403971"/>
            <a:ext cx="140852" cy="143575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9A8662E-9057-4234-9501-493D49F8B847}"/>
              </a:ext>
            </a:extLst>
          </p:cNvPr>
          <p:cNvCxnSpPr>
            <a:cxnSpLocks/>
            <a:stCxn id="36" idx="6"/>
          </p:cNvCxnSpPr>
          <p:nvPr/>
        </p:nvCxnSpPr>
        <p:spPr>
          <a:xfrm>
            <a:off x="6142783" y="3475759"/>
            <a:ext cx="3182677" cy="1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DD1592DE-8A36-4A88-AD04-E117F5BF428B}"/>
              </a:ext>
            </a:extLst>
          </p:cNvPr>
          <p:cNvSpPr/>
          <p:nvPr/>
        </p:nvSpPr>
        <p:spPr>
          <a:xfrm>
            <a:off x="6491489" y="1860407"/>
            <a:ext cx="140852" cy="143575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F7A5310-2440-4B57-94C2-113CA7147B91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6632341" y="1932193"/>
            <a:ext cx="2693119" cy="2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61C30688-87D7-424F-B1CF-84E485F3A04B}"/>
              </a:ext>
            </a:extLst>
          </p:cNvPr>
          <p:cNvSpPr/>
          <p:nvPr/>
        </p:nvSpPr>
        <p:spPr>
          <a:xfrm>
            <a:off x="4120940" y="2208747"/>
            <a:ext cx="140852" cy="143575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B9728E6-4EC0-4E50-BF26-6E33794C8544}"/>
              </a:ext>
            </a:extLst>
          </p:cNvPr>
          <p:cNvCxnSpPr>
            <a:stCxn id="40" idx="2"/>
            <a:endCxn id="23" idx="3"/>
          </p:cNvCxnSpPr>
          <p:nvPr/>
        </p:nvCxnSpPr>
        <p:spPr>
          <a:xfrm flipH="1">
            <a:off x="2504798" y="2280535"/>
            <a:ext cx="1616142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70948AC-9E82-4491-B3F5-EBF4E42E3CC2}"/>
              </a:ext>
            </a:extLst>
          </p:cNvPr>
          <p:cNvSpPr txBox="1"/>
          <p:nvPr/>
        </p:nvSpPr>
        <p:spPr>
          <a:xfrm>
            <a:off x="8818764" y="558018"/>
            <a:ext cx="3271521" cy="187743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9600" dirty="0">
                <a:latin typeface="Ubuntu" panose="020B0504030602030204" pitchFamily="34" charset="0"/>
              </a:rPr>
              <a:t>TT</a:t>
            </a:r>
          </a:p>
          <a:p>
            <a:r>
              <a:rPr lang="en-US" sz="2000" b="1" dirty="0">
                <a:latin typeface="Ubuntu" panose="020B0504030602030204" pitchFamily="34" charset="0"/>
              </a:rPr>
              <a:t>TRAFFIC | THROUGHPUT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EDF806-E1F5-495E-B604-73D8CA4CD1A7}"/>
              </a:ext>
            </a:extLst>
          </p:cNvPr>
          <p:cNvSpPr txBox="1"/>
          <p:nvPr/>
        </p:nvSpPr>
        <p:spPr>
          <a:xfrm>
            <a:off x="9128244" y="2291503"/>
            <a:ext cx="3121245" cy="187743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9600" dirty="0">
                <a:latin typeface="Ubuntu" panose="020B0504030602030204" pitchFamily="34" charset="0"/>
              </a:rPr>
              <a:t>E</a:t>
            </a:r>
          </a:p>
          <a:p>
            <a:r>
              <a:rPr lang="en-US" sz="2000" b="1" dirty="0">
                <a:latin typeface="Ubuntu" panose="020B0504030602030204" pitchFamily="34" charset="0"/>
              </a:rPr>
              <a:t>ERRORS | EXCEPTIONS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7FAB182-71B5-4163-B56B-FD3799F23976}"/>
              </a:ext>
            </a:extLst>
          </p:cNvPr>
          <p:cNvSpPr txBox="1"/>
          <p:nvPr/>
        </p:nvSpPr>
        <p:spPr>
          <a:xfrm>
            <a:off x="8879880" y="4065792"/>
            <a:ext cx="3121245" cy="187743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9600" dirty="0">
                <a:latin typeface="Ubuntu" panose="020B0504030602030204" pitchFamily="34" charset="0"/>
              </a:rPr>
              <a:t>S</a:t>
            </a:r>
          </a:p>
          <a:p>
            <a:r>
              <a:rPr lang="en-US" sz="2000" b="1" dirty="0">
                <a:latin typeface="Ubuntu" panose="020B0504030602030204" pitchFamily="34" charset="0"/>
              </a:rPr>
              <a:t>SATURATION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0CD281D-9E48-4B92-8C78-F98FF60C49C5}"/>
              </a:ext>
            </a:extLst>
          </p:cNvPr>
          <p:cNvSpPr/>
          <p:nvPr/>
        </p:nvSpPr>
        <p:spPr>
          <a:xfrm>
            <a:off x="103707" y="4315855"/>
            <a:ext cx="39062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  <a:latin typeface="Ubuntu" panose="020B0504030602030204" pitchFamily="34" charset="0"/>
              </a:rPr>
              <a:t>LATENCY</a:t>
            </a:r>
          </a:p>
          <a:p>
            <a:r>
              <a:rPr lang="en-US" dirty="0"/>
              <a:t>Time taken to service a request?</a:t>
            </a:r>
          </a:p>
          <a:p>
            <a:r>
              <a:rPr lang="en-US" b="1" dirty="0">
                <a:solidFill>
                  <a:srgbClr val="FFC000"/>
                </a:solidFill>
                <a:latin typeface="Ubuntu" panose="020B0504030602030204" pitchFamily="34" charset="0"/>
              </a:rPr>
              <a:t>TRAFFIC</a:t>
            </a:r>
          </a:p>
          <a:p>
            <a:r>
              <a:rPr lang="en-US" dirty="0"/>
              <a:t>How much load is being applied?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6BDB4DD-E929-407D-AB26-0E30B514EBA4}"/>
              </a:ext>
            </a:extLst>
          </p:cNvPr>
          <p:cNvSpPr/>
          <p:nvPr/>
        </p:nvSpPr>
        <p:spPr>
          <a:xfrm>
            <a:off x="103707" y="5475106"/>
            <a:ext cx="82191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  <a:latin typeface="Ubuntu" panose="020B0504030602030204" pitchFamily="34" charset="0"/>
              </a:rPr>
              <a:t>ERRORS</a:t>
            </a:r>
          </a:p>
          <a:p>
            <a:r>
              <a:rPr lang="en-US" dirty="0"/>
              <a:t>When subjected to (T) how many exceptions can be measured?</a:t>
            </a:r>
            <a:endParaRPr lang="en-US" b="1" dirty="0">
              <a:latin typeface="Ubuntu" panose="020B0504030602030204" pitchFamily="34" charset="0"/>
            </a:endParaRPr>
          </a:p>
          <a:p>
            <a:r>
              <a:rPr lang="en-US" b="1" dirty="0">
                <a:solidFill>
                  <a:srgbClr val="FFC000"/>
                </a:solidFill>
                <a:latin typeface="Ubuntu" panose="020B0504030602030204" pitchFamily="34" charset="0"/>
              </a:rPr>
              <a:t>SATURATION</a:t>
            </a:r>
          </a:p>
          <a:p>
            <a:r>
              <a:rPr lang="en-US" dirty="0"/>
              <a:t>When subjected to (T) and (L) + (E) is manifest how busy is the system?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3082FA6-4F70-4496-83EA-3B643E2AD1E9}"/>
              </a:ext>
            </a:extLst>
          </p:cNvPr>
          <p:cNvSpPr/>
          <p:nvPr/>
        </p:nvSpPr>
        <p:spPr>
          <a:xfrm>
            <a:off x="93552" y="3377138"/>
            <a:ext cx="29667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Ubuntu" panose="020B0504030602030204" pitchFamily="34" charset="0"/>
              </a:rPr>
              <a:t>FOUR</a:t>
            </a:r>
            <a:r>
              <a:rPr lang="en-US" sz="2800" b="1" dirty="0">
                <a:latin typeface="Ubuntu" panose="020B0504030602030204" pitchFamily="34" charset="0"/>
              </a:rPr>
              <a:t> </a:t>
            </a:r>
            <a:r>
              <a:rPr lang="en-US" sz="2800" b="1" dirty="0">
                <a:solidFill>
                  <a:srgbClr val="FFC000"/>
                </a:solidFill>
                <a:latin typeface="Ubuntu" panose="020B0504030602030204" pitchFamily="34" charset="0"/>
              </a:rPr>
              <a:t>GOLDEN</a:t>
            </a:r>
            <a:r>
              <a:rPr lang="en-US" sz="2800" b="1" dirty="0">
                <a:latin typeface="Ubuntu" panose="020B0504030602030204" pitchFamily="34" charset="0"/>
              </a:rPr>
              <a:t> </a:t>
            </a:r>
            <a:r>
              <a:rPr lang="en-US" sz="2800" b="1" dirty="0">
                <a:solidFill>
                  <a:srgbClr val="FFC000"/>
                </a:solidFill>
                <a:latin typeface="Ubuntu" panose="020B0504030602030204" pitchFamily="34" charset="0"/>
              </a:rPr>
              <a:t>GATEWAYS</a:t>
            </a:r>
            <a:r>
              <a:rPr lang="en-US" sz="2800" b="1" dirty="0">
                <a:latin typeface="Ubuntu" panose="020B0504030602030204" pitchFamily="34" charset="0"/>
              </a:rPr>
              <a:t> 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0906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9" grpId="0" animBg="1"/>
      <p:bldP spid="31" grpId="0" animBg="1"/>
      <p:bldP spid="33" grpId="0" animBg="1"/>
      <p:bldP spid="34" grpId="0" animBg="1"/>
      <p:bldP spid="35" grpId="0" animBg="1"/>
      <p:bldP spid="36" grpId="0" animBg="1"/>
      <p:bldP spid="38" grpId="0" animBg="1"/>
      <p:bldP spid="4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01DCDDC-48DD-4578-8E62-3DB8625F4156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3000">
                <a:schemeClr val="bg1"/>
              </a:gs>
              <a:gs pos="69000">
                <a:schemeClr val="accent6">
                  <a:lumMod val="75000"/>
                  <a:alpha val="37000"/>
                </a:schemeClr>
              </a:gs>
              <a:gs pos="97000">
                <a:schemeClr val="bg1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78">
            <a:extLst>
              <a:ext uri="{FF2B5EF4-FFF2-40B4-BE49-F238E27FC236}">
                <a16:creationId xmlns:a16="http://schemas.microsoft.com/office/drawing/2014/main" id="{0DF24C9B-904B-4398-B505-4C4E69EC5415}"/>
              </a:ext>
            </a:extLst>
          </p:cNvPr>
          <p:cNvSpPr txBox="1">
            <a:spLocks/>
          </p:cNvSpPr>
          <p:nvPr/>
        </p:nvSpPr>
        <p:spPr>
          <a:xfrm>
            <a:off x="494519" y="469273"/>
            <a:ext cx="4254761" cy="1065456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7200" dirty="0">
                <a:latin typeface="Ubuntu" panose="020B0504030602030204" pitchFamily="34" charset="0"/>
              </a:rPr>
              <a:t>Summary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476D90-0000-4858-8A03-B05787491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271680" y="4516273"/>
            <a:ext cx="1422247" cy="2231036"/>
          </a:xfrm>
          <a:prstGeom prst="rect">
            <a:avLst/>
          </a:prstGeom>
        </p:spPr>
      </p:pic>
      <p:sp>
        <p:nvSpPr>
          <p:cNvPr id="4" name="Title 78">
            <a:extLst>
              <a:ext uri="{FF2B5EF4-FFF2-40B4-BE49-F238E27FC236}">
                <a16:creationId xmlns:a16="http://schemas.microsoft.com/office/drawing/2014/main" id="{C4F467E4-F35C-4BA4-A9FF-4CF25DB9C223}"/>
              </a:ext>
            </a:extLst>
          </p:cNvPr>
          <p:cNvSpPr txBox="1">
            <a:spLocks/>
          </p:cNvSpPr>
          <p:nvPr/>
        </p:nvSpPr>
        <p:spPr>
          <a:xfrm>
            <a:off x="494521" y="1602756"/>
            <a:ext cx="9591871" cy="1177767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Correctly setting up, running then analyzing a performance test is complicated, time consuming and way too much hassle for a human. So just don’t.</a:t>
            </a:r>
          </a:p>
        </p:txBody>
      </p:sp>
      <p:sp>
        <p:nvSpPr>
          <p:cNvPr id="6" name="Title 78">
            <a:extLst>
              <a:ext uri="{FF2B5EF4-FFF2-40B4-BE49-F238E27FC236}">
                <a16:creationId xmlns:a16="http://schemas.microsoft.com/office/drawing/2014/main" id="{97D40949-C390-47F5-9F18-0CF44363206F}"/>
              </a:ext>
            </a:extLst>
          </p:cNvPr>
          <p:cNvSpPr txBox="1">
            <a:spLocks/>
          </p:cNvSpPr>
          <p:nvPr/>
        </p:nvSpPr>
        <p:spPr>
          <a:xfrm>
            <a:off x="494520" y="3586058"/>
            <a:ext cx="11271382" cy="858416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All the time you get back will allow you to do something much less boring instead, such as real time monitoring, analysis and improving your platform knowledge.</a:t>
            </a:r>
          </a:p>
        </p:txBody>
      </p:sp>
      <p:sp>
        <p:nvSpPr>
          <p:cNvPr id="7" name="Title 78">
            <a:extLst>
              <a:ext uri="{FF2B5EF4-FFF2-40B4-BE49-F238E27FC236}">
                <a16:creationId xmlns:a16="http://schemas.microsoft.com/office/drawing/2014/main" id="{4A39BDE7-AD3D-4D97-93C8-D2ACA0FA13F2}"/>
              </a:ext>
            </a:extLst>
          </p:cNvPr>
          <p:cNvSpPr txBox="1">
            <a:spLocks/>
          </p:cNvSpPr>
          <p:nvPr/>
        </p:nvSpPr>
        <p:spPr>
          <a:xfrm>
            <a:off x="494519" y="2763413"/>
            <a:ext cx="11131424" cy="858416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The purpose of the pipeline is just as much to prevent a pointless test as to produce a useful one.</a:t>
            </a:r>
          </a:p>
        </p:txBody>
      </p:sp>
      <p:sp>
        <p:nvSpPr>
          <p:cNvPr id="8" name="Title 78">
            <a:extLst>
              <a:ext uri="{FF2B5EF4-FFF2-40B4-BE49-F238E27FC236}">
                <a16:creationId xmlns:a16="http://schemas.microsoft.com/office/drawing/2014/main" id="{5F97DB91-93B5-4350-8F0C-9C6F5E0E9FCD}"/>
              </a:ext>
            </a:extLst>
          </p:cNvPr>
          <p:cNvSpPr txBox="1">
            <a:spLocks/>
          </p:cNvSpPr>
          <p:nvPr/>
        </p:nvSpPr>
        <p:spPr>
          <a:xfrm>
            <a:off x="494520" y="4464688"/>
            <a:ext cx="11271382" cy="2113394"/>
          </a:xfrm>
          <a:prstGeom prst="rect">
            <a:avLst/>
          </a:prstGeom>
        </p:spPr>
        <p:txBody>
          <a:bodyPr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Ubuntu" panose="020B0504030602030204" pitchFamily="34" charset="0"/>
              </a:rPr>
              <a:t>Design modules, not solutions.  Design templates not queries.</a:t>
            </a:r>
            <a:br>
              <a:rPr lang="en-US" sz="2400" dirty="0">
                <a:latin typeface="Ubuntu" panose="020B0504030602030204" pitchFamily="34" charset="0"/>
              </a:rPr>
            </a:br>
            <a:r>
              <a:rPr lang="en-US" sz="2400" dirty="0">
                <a:latin typeface="Ubuntu" panose="020B0504030602030204" pitchFamily="34" charset="0"/>
              </a:rPr>
              <a:t>New project != New pipeline design. </a:t>
            </a:r>
          </a:p>
          <a:p>
            <a:pPr algn="l"/>
            <a:br>
              <a:rPr lang="en-US" sz="2400" dirty="0">
                <a:latin typeface="Ubuntu" panose="020B0504030602030204" pitchFamily="34" charset="0"/>
              </a:rPr>
            </a:br>
            <a:r>
              <a:rPr lang="en-US" sz="2400" dirty="0">
                <a:latin typeface="Ubuntu" panose="020B0504030602030204" pitchFamily="34" charset="0"/>
              </a:rPr>
              <a:t>If your module is not reusable its not a module.</a:t>
            </a:r>
            <a:br>
              <a:rPr lang="en-US" sz="2400" dirty="0">
                <a:latin typeface="Ubuntu" panose="020B0504030602030204" pitchFamily="34" charset="0"/>
              </a:rPr>
            </a:br>
            <a:r>
              <a:rPr lang="en-US" sz="2400" dirty="0">
                <a:latin typeface="Ubuntu" panose="020B0504030602030204" pitchFamily="34" charset="0"/>
              </a:rPr>
              <a:t>Think about the end at the beginning. </a:t>
            </a:r>
            <a:br>
              <a:rPr lang="en-US" sz="2400" dirty="0">
                <a:latin typeface="Ubuntu" panose="020B0504030602030204" pitchFamily="34" charset="0"/>
              </a:rPr>
            </a:br>
            <a:r>
              <a:rPr lang="en-US" sz="2400" dirty="0">
                <a:latin typeface="Ubuntu" panose="020B0504030602030204" pitchFamily="34" charset="0"/>
              </a:rPr>
              <a:t>Design outcomes with the four golden gateways in mind .</a:t>
            </a:r>
          </a:p>
        </p:txBody>
      </p:sp>
    </p:spTree>
    <p:extLst>
      <p:ext uri="{BB962C8B-B14F-4D97-AF65-F5344CB8AC3E}">
        <p14:creationId xmlns:p14="http://schemas.microsoft.com/office/powerpoint/2010/main" val="252017047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i9_Aqua Purple Dark">
      <a:dk1>
        <a:srgbClr val="FFFFFF"/>
      </a:dk1>
      <a:lt1>
        <a:srgbClr val="2B2B2D"/>
      </a:lt1>
      <a:dk2>
        <a:srgbClr val="6651A1"/>
      </a:dk2>
      <a:lt2>
        <a:srgbClr val="5E5CA2"/>
      </a:lt2>
      <a:accent1>
        <a:srgbClr val="00A09D"/>
      </a:accent1>
      <a:accent2>
        <a:srgbClr val="0099A5"/>
      </a:accent2>
      <a:accent3>
        <a:srgbClr val="1891AB"/>
      </a:accent3>
      <a:accent4>
        <a:srgbClr val="2C85AE"/>
      </a:accent4>
      <a:accent5>
        <a:srgbClr val="4276AA"/>
      </a:accent5>
      <a:accent6>
        <a:srgbClr val="5268A5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3909</TotalTime>
  <Words>640</Words>
  <Application>Microsoft Office PowerPoint</Application>
  <PresentationFormat>Widescreen</PresentationFormat>
  <Paragraphs>128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Open Sans</vt:lpstr>
      <vt:lpstr>Open Sans Light</vt:lpstr>
      <vt:lpstr>Ubuntu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37</cp:revision>
  <dcterms:created xsi:type="dcterms:W3CDTF">2019-04-23T20:31:03Z</dcterms:created>
  <dcterms:modified xsi:type="dcterms:W3CDTF">2019-04-26T13:42:18Z</dcterms:modified>
</cp:coreProperties>
</file>